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  <p:sldMasterId id="2147483778" r:id="rId2"/>
    <p:sldMasterId id="2147483820" r:id="rId3"/>
    <p:sldMasterId id="2147483840" r:id="rId4"/>
  </p:sldMasterIdLst>
  <p:notesMasterIdLst>
    <p:notesMasterId r:id="rId12"/>
  </p:notesMasterIdLst>
  <p:sldIdLst>
    <p:sldId id="5340" r:id="rId5"/>
    <p:sldId id="5435" r:id="rId6"/>
    <p:sldId id="5454" r:id="rId7"/>
    <p:sldId id="5448" r:id="rId8"/>
    <p:sldId id="5446" r:id="rId9"/>
    <p:sldId id="256" r:id="rId10"/>
    <p:sldId id="5482" r:id="rId1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16" userDrawn="1">
          <p15:clr>
            <a:srgbClr val="A4A3A4"/>
          </p15:clr>
        </p15:guide>
        <p15:guide id="2" pos="7219" userDrawn="1">
          <p15:clr>
            <a:srgbClr val="A4A3A4"/>
          </p15:clr>
        </p15:guide>
        <p15:guide id="3" orient="horz" pos="1389" userDrawn="1">
          <p15:clr>
            <a:srgbClr val="A4A3A4"/>
          </p15:clr>
        </p15:guide>
        <p15:guide id="4" orient="horz" pos="731" userDrawn="1">
          <p15:clr>
            <a:srgbClr val="A4A3A4"/>
          </p15:clr>
        </p15:guide>
        <p15:guide id="5" orient="horz" pos="3906" userDrawn="1">
          <p15:clr>
            <a:srgbClr val="A4A3A4"/>
          </p15:clr>
        </p15:guide>
        <p15:guide id="6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BDA9"/>
    <a:srgbClr val="6C9A4F"/>
    <a:srgbClr val="FFFFF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85323" autoAdjust="0"/>
  </p:normalViewPr>
  <p:slideViewPr>
    <p:cSldViewPr snapToGrid="0" snapToObjects="1" showGuides="1">
      <p:cViewPr varScale="1">
        <p:scale>
          <a:sx n="89" d="100"/>
          <a:sy n="89" d="100"/>
        </p:scale>
        <p:origin x="-132" y="-318"/>
      </p:cViewPr>
      <p:guideLst>
        <p:guide orient="horz" pos="1389"/>
        <p:guide orient="horz" pos="731"/>
        <p:guide orient="horz" pos="3906"/>
        <p:guide orient="horz" pos="3861"/>
        <p:guide pos="416"/>
        <p:guide pos="72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BCF5-5B64-EE4A-83ED-ACD2E5397A50}" type="datetimeFigureOut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TW" altLang="en-US"/>
              <a:t>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8C72A-16E7-554D-8CB4-12BF9FC04762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35635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67D84A-3049-44F6-8517-64F0971FDD2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24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內文詳細說明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DC246-168B-4BD2-869F-DCEE848F77F5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13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532B1-D51B-4065-979B-CDD6B40756D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940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內文詳細說明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DC246-168B-4BD2-869F-DCEE848F77F5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299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內文詳細說明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BDC246-168B-4BD2-869F-DCEE848F77F5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156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B824E7-D668-4F9A-9C9A-98E9ACB19D59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13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4CEB8F1-4C76-EF4E-9A64-0971A8BD9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xmlns="" id="{0E461DBD-A8BF-574C-A46E-02176C01E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D2292B2-DBDA-D04D-BCE8-2052BB07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DA2F-5FE2-447E-BFC0-1BF332663E16}" type="datetime1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07D9D906-14F7-AF4B-AA11-449586F2E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CC2209B2-6BEC-40B1-9DE6-F3BD80B7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A6129B1F-AB6A-4FC0-8D1C-1750FF5DC15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1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9D4E4F1-6066-0C4A-9216-C41C8435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1F080319-1255-DD4A-8C7D-F757DE5F4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917E93E5-A8F3-8544-85B5-40B1A397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01B-EAB0-4EF2-92F6-9B73297D0A29}" type="datetime1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CB0CF4CB-6B10-FC44-9B83-C434DEE8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7E275AEF-4971-443F-91B2-02E81028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ABD3A7B1-6CCC-4115-BEFE-E10D3DFAF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83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xmlns="" id="{64B53711-6061-0040-8FE9-0118CC8AD8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xmlns="" id="{C55BC9E6-2796-9F4B-BA85-303A7C1F0A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B5B53225-EE87-B742-8881-35D516EF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CFBBA-DB99-4D3C-8AC9-64A4F3A9E2B4}" type="datetime1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39B279D-6148-1C4C-9646-D5906423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EDF7466-DD46-471A-A072-5D733ADAB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B51862D7-F836-46E8-AD19-B6B0D64EA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355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856" y="2130065"/>
            <a:ext cx="10362288" cy="147082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310" y="3886694"/>
            <a:ext cx="8535381" cy="1752585"/>
          </a:xfrm>
        </p:spPr>
        <p:txBody>
          <a:bodyPr/>
          <a:lstStyle>
            <a:lvl1pPr marL="0" indent="0" algn="ctr">
              <a:buNone/>
              <a:defRPr/>
            </a:lvl1pPr>
            <a:lvl2pPr marL="388254" indent="0" algn="ctr">
              <a:buNone/>
              <a:defRPr/>
            </a:lvl2pPr>
            <a:lvl3pPr marL="776508" indent="0" algn="ctr">
              <a:buNone/>
              <a:defRPr/>
            </a:lvl3pPr>
            <a:lvl4pPr marL="1164763" indent="0" algn="ctr">
              <a:buNone/>
              <a:defRPr/>
            </a:lvl4pPr>
            <a:lvl5pPr marL="1553017" indent="0" algn="ctr">
              <a:buNone/>
              <a:defRPr/>
            </a:lvl5pPr>
            <a:lvl6pPr marL="1941271" indent="0" algn="ctr">
              <a:buNone/>
              <a:defRPr/>
            </a:lvl6pPr>
            <a:lvl7pPr marL="2329525" indent="0" algn="ctr">
              <a:buNone/>
              <a:defRPr/>
            </a:lvl7pPr>
            <a:lvl8pPr marL="2717780" indent="0" algn="ctr">
              <a:buNone/>
              <a:defRPr/>
            </a:lvl8pPr>
            <a:lvl9pPr marL="3106034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9E630-EE3F-4362-832E-9EB72642C673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總</a:t>
            </a:r>
            <a:r>
              <a:rPr kumimoji="1" lang="zh-TW" altLang="en-US"/>
              <a:t>志業中心營建處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069106A9-4C5A-4A6D-8D10-79370C992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C30CCC9A-15FA-407A-8679-D684D59F633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3421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00DD0-FA9D-4A6C-BC11-4002639C5C77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總</a:t>
            </a:r>
            <a:r>
              <a:rPr kumimoji="1" lang="zh-TW" altLang="en-US"/>
              <a:t>志業中心營建處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D9BBD40A-C0AD-42E7-AE9C-23F0712C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F8F02C9A-D1F0-4EC3-B064-265065610F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980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564" y="4407078"/>
            <a:ext cx="10363691" cy="1361624"/>
          </a:xfrm>
        </p:spPr>
        <p:txBody>
          <a:bodyPr anchor="t"/>
          <a:lstStyle>
            <a:lvl1pPr algn="l">
              <a:defRPr sz="3397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2564" y="2906595"/>
            <a:ext cx="10363691" cy="1500483"/>
          </a:xfrm>
        </p:spPr>
        <p:txBody>
          <a:bodyPr anchor="b"/>
          <a:lstStyle>
            <a:lvl1pPr marL="0" indent="0">
              <a:buNone/>
              <a:defRPr sz="1698"/>
            </a:lvl1pPr>
            <a:lvl2pPr marL="388254" indent="0">
              <a:buNone/>
              <a:defRPr sz="1529"/>
            </a:lvl2pPr>
            <a:lvl3pPr marL="776508" indent="0">
              <a:buNone/>
              <a:defRPr sz="1359"/>
            </a:lvl3pPr>
            <a:lvl4pPr marL="1164763" indent="0">
              <a:buNone/>
              <a:defRPr sz="1189"/>
            </a:lvl4pPr>
            <a:lvl5pPr marL="1553017" indent="0">
              <a:buNone/>
              <a:defRPr sz="1189"/>
            </a:lvl5pPr>
            <a:lvl6pPr marL="1941271" indent="0">
              <a:buNone/>
              <a:defRPr sz="1189"/>
            </a:lvl6pPr>
            <a:lvl7pPr marL="2329525" indent="0">
              <a:buNone/>
              <a:defRPr sz="1189"/>
            </a:lvl7pPr>
            <a:lvl8pPr marL="2717780" indent="0">
              <a:buNone/>
              <a:defRPr sz="1189"/>
            </a:lvl8pPr>
            <a:lvl9pPr marL="3106034" indent="0">
              <a:buNone/>
              <a:defRPr sz="1189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23ADA-D81D-430B-AFE1-9C760C13BE82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總</a:t>
            </a:r>
            <a:r>
              <a:rPr kumimoji="1" lang="zh-TW" altLang="en-US"/>
              <a:t>志業中心營建處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FA0CD163-05E4-49CC-B628-EF4D96119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A16419EB-6415-4F85-B1ED-E186E6E438C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0253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8969" y="1600246"/>
            <a:ext cx="5418978" cy="4525713"/>
          </a:xfrm>
        </p:spPr>
        <p:txBody>
          <a:bodyPr/>
          <a:lstStyle>
            <a:lvl1pPr>
              <a:defRPr sz="2378"/>
            </a:lvl1pPr>
            <a:lvl2pPr>
              <a:defRPr sz="2038"/>
            </a:lvl2pPr>
            <a:lvl3pPr>
              <a:defRPr sz="1698"/>
            </a:lvl3pPr>
            <a:lvl4pPr>
              <a:defRPr sz="1529"/>
            </a:lvl4pPr>
            <a:lvl5pPr>
              <a:defRPr sz="1529"/>
            </a:lvl5pPr>
            <a:lvl6pPr>
              <a:defRPr sz="1529"/>
            </a:lvl6pPr>
            <a:lvl7pPr>
              <a:defRPr sz="1529"/>
            </a:lvl7pPr>
            <a:lvl8pPr>
              <a:defRPr sz="1529"/>
            </a:lvl8pPr>
            <a:lvl9pPr>
              <a:defRPr sz="152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62650" y="1600246"/>
            <a:ext cx="5420382" cy="4525713"/>
          </a:xfrm>
        </p:spPr>
        <p:txBody>
          <a:bodyPr/>
          <a:lstStyle>
            <a:lvl1pPr>
              <a:defRPr sz="2378"/>
            </a:lvl1pPr>
            <a:lvl2pPr>
              <a:defRPr sz="2038"/>
            </a:lvl2pPr>
            <a:lvl3pPr>
              <a:defRPr sz="1698"/>
            </a:lvl3pPr>
            <a:lvl4pPr>
              <a:defRPr sz="1529"/>
            </a:lvl4pPr>
            <a:lvl5pPr>
              <a:defRPr sz="1529"/>
            </a:lvl5pPr>
            <a:lvl6pPr>
              <a:defRPr sz="1529"/>
            </a:lvl6pPr>
            <a:lvl7pPr>
              <a:defRPr sz="1529"/>
            </a:lvl7pPr>
            <a:lvl8pPr>
              <a:defRPr sz="1529"/>
            </a:lvl8pPr>
            <a:lvl9pPr>
              <a:defRPr sz="152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D6EC6-79FD-4A05-B477-328DA0BC077A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總</a:t>
            </a:r>
            <a:r>
              <a:rPr kumimoji="1" lang="zh-TW" altLang="en-US"/>
              <a:t>志業中心營建處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A80F67B0-9CE2-4976-A69A-8EED6F694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B1ECD269-633E-40A8-913E-AC6308202E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8107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969" y="275021"/>
            <a:ext cx="10974063" cy="11432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8969" y="1535535"/>
            <a:ext cx="5388109" cy="639019"/>
          </a:xfrm>
        </p:spPr>
        <p:txBody>
          <a:bodyPr anchor="b"/>
          <a:lstStyle>
            <a:lvl1pPr marL="0" indent="0">
              <a:buNone/>
              <a:defRPr sz="2038" b="1"/>
            </a:lvl1pPr>
            <a:lvl2pPr marL="388254" indent="0">
              <a:buNone/>
              <a:defRPr sz="1698" b="1"/>
            </a:lvl2pPr>
            <a:lvl3pPr marL="776508" indent="0">
              <a:buNone/>
              <a:defRPr sz="1529" b="1"/>
            </a:lvl3pPr>
            <a:lvl4pPr marL="1164763" indent="0">
              <a:buNone/>
              <a:defRPr sz="1359" b="1"/>
            </a:lvl4pPr>
            <a:lvl5pPr marL="1553017" indent="0">
              <a:buNone/>
              <a:defRPr sz="1359" b="1"/>
            </a:lvl5pPr>
            <a:lvl6pPr marL="1941271" indent="0">
              <a:buNone/>
              <a:defRPr sz="1359" b="1"/>
            </a:lvl6pPr>
            <a:lvl7pPr marL="2329525" indent="0">
              <a:buNone/>
              <a:defRPr sz="1359" b="1"/>
            </a:lvl7pPr>
            <a:lvl8pPr marL="2717780" indent="0">
              <a:buNone/>
              <a:defRPr sz="1359" b="1"/>
            </a:lvl8pPr>
            <a:lvl9pPr marL="3106034" indent="0">
              <a:buNone/>
              <a:defRPr sz="135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8969" y="2174554"/>
            <a:ext cx="5388109" cy="3951404"/>
          </a:xfrm>
        </p:spPr>
        <p:txBody>
          <a:bodyPr/>
          <a:lstStyle>
            <a:lvl1pPr>
              <a:defRPr sz="2038"/>
            </a:lvl1pPr>
            <a:lvl2pPr>
              <a:defRPr sz="1698"/>
            </a:lvl2pPr>
            <a:lvl3pPr>
              <a:defRPr sz="1529"/>
            </a:lvl3pPr>
            <a:lvl4pPr>
              <a:defRPr sz="1359"/>
            </a:lvl4pPr>
            <a:lvl5pPr>
              <a:defRPr sz="1359"/>
            </a:lvl5pPr>
            <a:lvl6pPr>
              <a:defRPr sz="1359"/>
            </a:lvl6pPr>
            <a:lvl7pPr>
              <a:defRPr sz="1359"/>
            </a:lvl7pPr>
            <a:lvl8pPr>
              <a:defRPr sz="1359"/>
            </a:lvl8pPr>
            <a:lvl9pPr>
              <a:defRPr sz="135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519" y="1535535"/>
            <a:ext cx="5389513" cy="639019"/>
          </a:xfrm>
        </p:spPr>
        <p:txBody>
          <a:bodyPr anchor="b"/>
          <a:lstStyle>
            <a:lvl1pPr marL="0" indent="0">
              <a:buNone/>
              <a:defRPr sz="2038" b="1"/>
            </a:lvl1pPr>
            <a:lvl2pPr marL="388254" indent="0">
              <a:buNone/>
              <a:defRPr sz="1698" b="1"/>
            </a:lvl2pPr>
            <a:lvl3pPr marL="776508" indent="0">
              <a:buNone/>
              <a:defRPr sz="1529" b="1"/>
            </a:lvl3pPr>
            <a:lvl4pPr marL="1164763" indent="0">
              <a:buNone/>
              <a:defRPr sz="1359" b="1"/>
            </a:lvl4pPr>
            <a:lvl5pPr marL="1553017" indent="0">
              <a:buNone/>
              <a:defRPr sz="1359" b="1"/>
            </a:lvl5pPr>
            <a:lvl6pPr marL="1941271" indent="0">
              <a:buNone/>
              <a:defRPr sz="1359" b="1"/>
            </a:lvl6pPr>
            <a:lvl7pPr marL="2329525" indent="0">
              <a:buNone/>
              <a:defRPr sz="1359" b="1"/>
            </a:lvl7pPr>
            <a:lvl8pPr marL="2717780" indent="0">
              <a:buNone/>
              <a:defRPr sz="1359" b="1"/>
            </a:lvl8pPr>
            <a:lvl9pPr marL="3106034" indent="0">
              <a:buNone/>
              <a:defRPr sz="1359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519" y="2174554"/>
            <a:ext cx="5389513" cy="3951404"/>
          </a:xfrm>
        </p:spPr>
        <p:txBody>
          <a:bodyPr/>
          <a:lstStyle>
            <a:lvl1pPr>
              <a:defRPr sz="2038"/>
            </a:lvl1pPr>
            <a:lvl2pPr>
              <a:defRPr sz="1698"/>
            </a:lvl2pPr>
            <a:lvl3pPr>
              <a:defRPr sz="1529"/>
            </a:lvl3pPr>
            <a:lvl4pPr>
              <a:defRPr sz="1359"/>
            </a:lvl4pPr>
            <a:lvl5pPr>
              <a:defRPr sz="1359"/>
            </a:lvl5pPr>
            <a:lvl6pPr>
              <a:defRPr sz="1359"/>
            </a:lvl6pPr>
            <a:lvl7pPr>
              <a:defRPr sz="1359"/>
            </a:lvl7pPr>
            <a:lvl8pPr>
              <a:defRPr sz="1359"/>
            </a:lvl8pPr>
            <a:lvl9pPr>
              <a:defRPr sz="1359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A50EE-9BC0-439F-A54D-A9AA59BBE536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總</a:t>
            </a:r>
            <a:r>
              <a:rPr kumimoji="1" lang="zh-TW" altLang="en-US"/>
              <a:t>志業中心營建處</a:t>
            </a:r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xmlns="" id="{31D062DD-FF2C-4715-89F4-A2AA9A400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0FD31B03-C27A-44B0-8595-8219909A7E4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4726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9CEB-D683-4938-ABD0-B4D49D2D4443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總</a:t>
            </a:r>
            <a:r>
              <a:rPr kumimoji="1" lang="zh-TW" altLang="en-US"/>
              <a:t>志業中心營建處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D92D25A4-167A-4D5A-8C2F-F64C1807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40991418-3F04-4786-92A6-ACB9E9399A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32708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40FEA-B893-44A7-B5C9-6A9D6F9B1835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總</a:t>
            </a:r>
            <a:r>
              <a:rPr kumimoji="1" lang="zh-TW" altLang="en-US"/>
              <a:t>志業中心營建處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4BCC7911-C824-4E15-A9D5-4EEBB33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A534BA17-1693-4E71-A111-63211D6E478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2540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8969" y="273674"/>
            <a:ext cx="4011616" cy="1162099"/>
          </a:xfrm>
        </p:spPr>
        <p:txBody>
          <a:bodyPr anchor="b"/>
          <a:lstStyle>
            <a:lvl1pPr algn="l">
              <a:defRPr sz="1698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513" y="273674"/>
            <a:ext cx="6816519" cy="5852285"/>
          </a:xfrm>
        </p:spPr>
        <p:txBody>
          <a:bodyPr/>
          <a:lstStyle>
            <a:lvl1pPr>
              <a:defRPr sz="2717"/>
            </a:lvl1pPr>
            <a:lvl2pPr>
              <a:defRPr sz="2378"/>
            </a:lvl2pPr>
            <a:lvl3pPr>
              <a:defRPr sz="2038"/>
            </a:lvl3pPr>
            <a:lvl4pPr>
              <a:defRPr sz="1698"/>
            </a:lvl4pPr>
            <a:lvl5pPr>
              <a:defRPr sz="1698"/>
            </a:lvl5pPr>
            <a:lvl6pPr>
              <a:defRPr sz="1698"/>
            </a:lvl6pPr>
            <a:lvl7pPr>
              <a:defRPr sz="1698"/>
            </a:lvl7pPr>
            <a:lvl8pPr>
              <a:defRPr sz="1698"/>
            </a:lvl8pPr>
            <a:lvl9pPr>
              <a:defRPr sz="1698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969" y="1435772"/>
            <a:ext cx="4011616" cy="4690186"/>
          </a:xfrm>
        </p:spPr>
        <p:txBody>
          <a:bodyPr/>
          <a:lstStyle>
            <a:lvl1pPr marL="0" indent="0">
              <a:buNone/>
              <a:defRPr sz="1189"/>
            </a:lvl1pPr>
            <a:lvl2pPr marL="388254" indent="0">
              <a:buNone/>
              <a:defRPr sz="1019"/>
            </a:lvl2pPr>
            <a:lvl3pPr marL="776508" indent="0">
              <a:buNone/>
              <a:defRPr sz="849"/>
            </a:lvl3pPr>
            <a:lvl4pPr marL="1164763" indent="0">
              <a:buNone/>
              <a:defRPr sz="764"/>
            </a:lvl4pPr>
            <a:lvl5pPr marL="1553017" indent="0">
              <a:buNone/>
              <a:defRPr sz="764"/>
            </a:lvl5pPr>
            <a:lvl6pPr marL="1941271" indent="0">
              <a:buNone/>
              <a:defRPr sz="764"/>
            </a:lvl6pPr>
            <a:lvl7pPr marL="2329525" indent="0">
              <a:buNone/>
              <a:defRPr sz="764"/>
            </a:lvl7pPr>
            <a:lvl8pPr marL="2717780" indent="0">
              <a:buNone/>
              <a:defRPr sz="764"/>
            </a:lvl8pPr>
            <a:lvl9pPr marL="3106034" indent="0">
              <a:buNone/>
              <a:defRPr sz="76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FDFDE-DB38-4BED-BE67-55D6BD47358E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總</a:t>
            </a:r>
            <a:r>
              <a:rPr kumimoji="1" lang="zh-TW" altLang="en-US"/>
              <a:t>志業中心營建處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A22C95FB-EFD0-482D-9938-4FFE71218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666D1BFE-79EC-4BB4-BFE2-95F84B1CB35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92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28C92C9C-21D5-3447-BF30-9239E7AA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32203A89-887A-4043-9F43-7EAC9A733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8A95724A-E0B7-A545-BD67-89011F4D6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5B5C1-A821-4C65-B409-85E750437EC9}" type="datetime1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BDECF317-3A82-F64A-A56E-E774F80A4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B1084126-F7F8-489E-AD98-23F9E3E39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D446C760-0002-43C0-8DB0-73754FD010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466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571" y="4800735"/>
            <a:ext cx="7316042" cy="566220"/>
          </a:xfrm>
        </p:spPr>
        <p:txBody>
          <a:bodyPr anchor="b"/>
          <a:lstStyle>
            <a:lvl1pPr algn="l">
              <a:defRPr sz="1698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571" y="613405"/>
            <a:ext cx="7316042" cy="4114530"/>
          </a:xfrm>
        </p:spPr>
        <p:txBody>
          <a:bodyPr/>
          <a:lstStyle>
            <a:lvl1pPr marL="0" indent="0">
              <a:buNone/>
              <a:defRPr sz="2717"/>
            </a:lvl1pPr>
            <a:lvl2pPr marL="388254" indent="0">
              <a:buNone/>
              <a:defRPr sz="2378"/>
            </a:lvl2pPr>
            <a:lvl3pPr marL="776508" indent="0">
              <a:buNone/>
              <a:defRPr sz="2038"/>
            </a:lvl3pPr>
            <a:lvl4pPr marL="1164763" indent="0">
              <a:buNone/>
              <a:defRPr sz="1698"/>
            </a:lvl4pPr>
            <a:lvl5pPr marL="1553017" indent="0">
              <a:buNone/>
              <a:defRPr sz="1698"/>
            </a:lvl5pPr>
            <a:lvl6pPr marL="1941271" indent="0">
              <a:buNone/>
              <a:defRPr sz="1698"/>
            </a:lvl6pPr>
            <a:lvl7pPr marL="2329525" indent="0">
              <a:buNone/>
              <a:defRPr sz="1698"/>
            </a:lvl7pPr>
            <a:lvl8pPr marL="2717780" indent="0">
              <a:buNone/>
              <a:defRPr sz="1698"/>
            </a:lvl8pPr>
            <a:lvl9pPr marL="3106034" indent="0">
              <a:buNone/>
              <a:defRPr sz="1698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571" y="5366955"/>
            <a:ext cx="7316042" cy="804840"/>
          </a:xfrm>
        </p:spPr>
        <p:txBody>
          <a:bodyPr/>
          <a:lstStyle>
            <a:lvl1pPr marL="0" indent="0">
              <a:buNone/>
              <a:defRPr sz="1189"/>
            </a:lvl1pPr>
            <a:lvl2pPr marL="388254" indent="0">
              <a:buNone/>
              <a:defRPr sz="1019"/>
            </a:lvl2pPr>
            <a:lvl3pPr marL="776508" indent="0">
              <a:buNone/>
              <a:defRPr sz="849"/>
            </a:lvl3pPr>
            <a:lvl4pPr marL="1164763" indent="0">
              <a:buNone/>
              <a:defRPr sz="764"/>
            </a:lvl4pPr>
            <a:lvl5pPr marL="1553017" indent="0">
              <a:buNone/>
              <a:defRPr sz="764"/>
            </a:lvl5pPr>
            <a:lvl6pPr marL="1941271" indent="0">
              <a:buNone/>
              <a:defRPr sz="764"/>
            </a:lvl6pPr>
            <a:lvl7pPr marL="2329525" indent="0">
              <a:buNone/>
              <a:defRPr sz="764"/>
            </a:lvl7pPr>
            <a:lvl8pPr marL="2717780" indent="0">
              <a:buNone/>
              <a:defRPr sz="764"/>
            </a:lvl8pPr>
            <a:lvl9pPr marL="3106034" indent="0">
              <a:buNone/>
              <a:defRPr sz="76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B105C-6D5E-4C23-BF9B-61E8A89A4DC6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總</a:t>
            </a:r>
            <a:r>
              <a:rPr kumimoji="1" lang="zh-TW" altLang="en-US"/>
              <a:t>志業中心營建處</a:t>
            </a: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C17265AF-6DBC-4267-8C7E-FBF47E73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651350B8-5625-4C33-9449-98C3D7EBE34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0420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FF97A-B7F6-4088-A67E-90CF77342310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總</a:t>
            </a:r>
            <a:r>
              <a:rPr kumimoji="1" lang="zh-TW" altLang="en-US"/>
              <a:t>志業中心營建處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865FC51F-44A1-4A63-A620-C785C5C6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AEA8DF94-3458-467A-AB71-2D7C3E267E2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1106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51091" y="249407"/>
            <a:ext cx="2745972" cy="587655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8969" y="249407"/>
            <a:ext cx="8107420" cy="5876552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C40DC-F659-4960-A521-1F0CF9A01C9A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總</a:t>
            </a:r>
            <a:r>
              <a:rPr kumimoji="1" lang="zh-TW" altLang="en-US"/>
              <a:t>志業中心營建處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8B3770D-9EFB-46DB-901F-C14E85CB6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F9C27D29-5F9B-4A62-8D9E-3A5EEDA91C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5453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列點介紹-文字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bg01.png" descr="bg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大標題文字"/>
          <p:cNvSpPr txBox="1">
            <a:spLocks noGrp="1"/>
          </p:cNvSpPr>
          <p:nvPr>
            <p:ph type="title"/>
          </p:nvPr>
        </p:nvSpPr>
        <p:spPr>
          <a:xfrm>
            <a:off x="1085849" y="476250"/>
            <a:ext cx="7071174" cy="850900"/>
          </a:xfrm>
          <a:prstGeom prst="rect">
            <a:avLst/>
          </a:prstGeom>
        </p:spPr>
        <p:txBody>
          <a:bodyPr/>
          <a:lstStyle>
            <a:lvl1pPr defTabSz="1171359">
              <a:lnSpc>
                <a:spcPct val="100000"/>
              </a:lnSpc>
            </a:lvl1pPr>
          </a:lstStyle>
          <a:p>
            <a:r>
              <a:t>大標題文字</a:t>
            </a:r>
          </a:p>
        </p:txBody>
      </p:sp>
      <p:pic>
        <p:nvPicPr>
          <p:cNvPr id="150" name="標題裝飾.png" descr="標題裝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603250"/>
            <a:ext cx="469900" cy="5969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線條"/>
          <p:cNvSpPr>
            <a:spLocks noGrp="1"/>
          </p:cNvSpPr>
          <p:nvPr>
            <p:ph type="body" sz="quarter" idx="13"/>
          </p:nvPr>
        </p:nvSpPr>
        <p:spPr>
          <a:xfrm flipH="1">
            <a:off x="694902" y="2221116"/>
            <a:ext cx="1" cy="698501"/>
          </a:xfrm>
          <a:prstGeom prst="line">
            <a:avLst/>
          </a:prstGeom>
          <a:ln w="50800">
            <a:solidFill>
              <a:srgbClr val="FF453A"/>
            </a:solidFill>
          </a:ln>
        </p:spPr>
        <p:txBody>
          <a:bodyPr anchor="ctr">
            <a:noAutofit/>
          </a:bodyPr>
          <a:lstStyle>
            <a:lvl1pPr marL="0" indent="0" algn="ctr" defTabSz="2070637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indent="0" algn="ctr" defTabSz="2438338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52" name="項目標題"/>
          <p:cNvSpPr txBox="1">
            <a:spLocks noGrp="1"/>
          </p:cNvSpPr>
          <p:nvPr>
            <p:ph type="body" sz="quarter" idx="14"/>
          </p:nvPr>
        </p:nvSpPr>
        <p:spPr>
          <a:xfrm>
            <a:off x="778597" y="2453048"/>
            <a:ext cx="2580287" cy="581720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sz="2882" spc="173">
                <a:solidFill>
                  <a:srgbClr val="FF453A"/>
                </a:solidFill>
              </a:defRPr>
            </a:lvl1pPr>
          </a:lstStyle>
          <a:p>
            <a:r>
              <a:t>項目標題</a:t>
            </a:r>
          </a:p>
        </p:txBody>
      </p:sp>
      <p:sp>
        <p:nvSpPr>
          <p:cNvPr id="153" name="01"/>
          <p:cNvSpPr txBox="1">
            <a:spLocks noGrp="1"/>
          </p:cNvSpPr>
          <p:nvPr>
            <p:ph type="body" sz="quarter" idx="15"/>
          </p:nvPr>
        </p:nvSpPr>
        <p:spPr>
          <a:xfrm>
            <a:off x="810347" y="2149240"/>
            <a:ext cx="838080" cy="396089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b="0" spc="115">
                <a:solidFill>
                  <a:srgbClr val="FF453A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01</a:t>
            </a:r>
          </a:p>
        </p:txBody>
      </p:sp>
      <p:sp>
        <p:nvSpPr>
          <p:cNvPr id="154" name="線條"/>
          <p:cNvSpPr>
            <a:spLocks noGrp="1"/>
          </p:cNvSpPr>
          <p:nvPr>
            <p:ph type="body" sz="quarter" idx="16"/>
          </p:nvPr>
        </p:nvSpPr>
        <p:spPr>
          <a:xfrm>
            <a:off x="3506077" y="2221116"/>
            <a:ext cx="1" cy="698501"/>
          </a:xfrm>
          <a:prstGeom prst="line">
            <a:avLst/>
          </a:prstGeom>
          <a:ln w="50800">
            <a:solidFill>
              <a:srgbClr val="F7567C"/>
            </a:solidFill>
          </a:ln>
        </p:spPr>
        <p:txBody>
          <a:bodyPr anchor="ctr">
            <a:noAutofit/>
          </a:bodyPr>
          <a:lstStyle>
            <a:lvl1pPr marL="0" indent="0" algn="ctr" defTabSz="2070637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indent="0" algn="ctr" defTabSz="2438338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55" name="項目標題"/>
          <p:cNvSpPr txBox="1">
            <a:spLocks noGrp="1"/>
          </p:cNvSpPr>
          <p:nvPr>
            <p:ph type="body" sz="quarter" idx="17"/>
          </p:nvPr>
        </p:nvSpPr>
        <p:spPr>
          <a:xfrm>
            <a:off x="3589771" y="2453048"/>
            <a:ext cx="2580287" cy="581720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sz="2882" spc="173">
                <a:solidFill>
                  <a:srgbClr val="F7567C"/>
                </a:solidFill>
              </a:defRPr>
            </a:lvl1pPr>
          </a:lstStyle>
          <a:p>
            <a:r>
              <a:t>項目標題</a:t>
            </a:r>
          </a:p>
        </p:txBody>
      </p:sp>
      <p:sp>
        <p:nvSpPr>
          <p:cNvPr id="156" name="02"/>
          <p:cNvSpPr txBox="1">
            <a:spLocks noGrp="1"/>
          </p:cNvSpPr>
          <p:nvPr>
            <p:ph type="body" sz="quarter" idx="18"/>
          </p:nvPr>
        </p:nvSpPr>
        <p:spPr>
          <a:xfrm>
            <a:off x="3621521" y="2149240"/>
            <a:ext cx="838080" cy="396089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b="0" spc="115">
                <a:solidFill>
                  <a:srgbClr val="F7567C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02</a:t>
            </a:r>
          </a:p>
        </p:txBody>
      </p:sp>
      <p:sp>
        <p:nvSpPr>
          <p:cNvPr id="157" name="定下已件車能克成我城…"/>
          <p:cNvSpPr txBox="1">
            <a:spLocks noGrp="1"/>
          </p:cNvSpPr>
          <p:nvPr>
            <p:ph type="body" sz="quarter" idx="19"/>
          </p:nvPr>
        </p:nvSpPr>
        <p:spPr>
          <a:xfrm>
            <a:off x="3496924" y="3175435"/>
            <a:ext cx="2667001" cy="2779168"/>
          </a:xfrm>
          <a:prstGeom prst="rect">
            <a:avLst/>
          </a:prstGeom>
        </p:spPr>
        <p:txBody>
          <a:bodyPr/>
          <a:lstStyle>
            <a:lvl1pPr marL="345115" indent="-345115" defTabSz="701015">
              <a:defRPr sz="3200"/>
            </a:lvl1pPr>
          </a:lstStyle>
          <a:p>
            <a:pPr marL="406400" indent="-406400" defTabSz="825500">
              <a:defRPr sz="3200"/>
            </a:pPr>
            <a:r>
              <a:t>定下已件車能克成我城</a:t>
            </a:r>
          </a:p>
          <a:p>
            <a:pPr marL="406400" indent="-406400" defTabSz="825500">
              <a:defRPr sz="3200"/>
            </a:pPr>
            <a:r>
              <a:t>清人進非古不子</a:t>
            </a:r>
          </a:p>
          <a:p>
            <a:pPr marL="406400" indent="-406400" defTabSz="825500">
              <a:defRPr sz="3200"/>
            </a:pPr>
            <a:r>
              <a:t>白從中，之就親過回</a:t>
            </a:r>
          </a:p>
          <a:p>
            <a:pPr marL="406400" indent="-406400" defTabSz="825500">
              <a:defRPr sz="3200"/>
            </a:pPr>
            <a:r>
              <a:t>以不路這，時山我間</a:t>
            </a:r>
          </a:p>
          <a:p>
            <a:pPr marL="406400" indent="-406400" defTabSz="825500">
              <a:defRPr sz="3200"/>
            </a:pPr>
            <a:r>
              <a:t>家報氣車已加假如重兒</a:t>
            </a:r>
          </a:p>
          <a:p>
            <a:pPr marL="406400" indent="-406400" defTabSz="825500">
              <a:defRPr sz="3200"/>
            </a:pPr>
            <a:r>
              <a:t>超的治花林才安成毛</a:t>
            </a:r>
          </a:p>
        </p:txBody>
      </p:sp>
      <p:sp>
        <p:nvSpPr>
          <p:cNvPr id="158" name="線條"/>
          <p:cNvSpPr>
            <a:spLocks noGrp="1"/>
          </p:cNvSpPr>
          <p:nvPr>
            <p:ph type="body" sz="quarter" idx="20"/>
          </p:nvPr>
        </p:nvSpPr>
        <p:spPr>
          <a:xfrm>
            <a:off x="6317253" y="2221116"/>
            <a:ext cx="1" cy="698501"/>
          </a:xfrm>
          <a:prstGeom prst="line">
            <a:avLst/>
          </a:prstGeom>
          <a:ln w="50800">
            <a:solidFill>
              <a:srgbClr val="FF453A"/>
            </a:solidFill>
          </a:ln>
        </p:spPr>
        <p:txBody>
          <a:bodyPr anchor="ctr">
            <a:noAutofit/>
          </a:bodyPr>
          <a:lstStyle>
            <a:lvl1pPr marL="0" indent="0" algn="ctr" defTabSz="2070637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indent="0" algn="ctr" defTabSz="2438338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59" name="項目標題"/>
          <p:cNvSpPr txBox="1">
            <a:spLocks noGrp="1"/>
          </p:cNvSpPr>
          <p:nvPr>
            <p:ph type="body" sz="quarter" idx="21"/>
          </p:nvPr>
        </p:nvSpPr>
        <p:spPr>
          <a:xfrm>
            <a:off x="6400946" y="2453048"/>
            <a:ext cx="2580287" cy="581720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sz="2882" spc="173">
                <a:solidFill>
                  <a:srgbClr val="FF453A"/>
                </a:solidFill>
              </a:defRPr>
            </a:lvl1pPr>
          </a:lstStyle>
          <a:p>
            <a:r>
              <a:t>項目標題</a:t>
            </a:r>
          </a:p>
        </p:txBody>
      </p:sp>
      <p:sp>
        <p:nvSpPr>
          <p:cNvPr id="160" name="03"/>
          <p:cNvSpPr txBox="1">
            <a:spLocks noGrp="1"/>
          </p:cNvSpPr>
          <p:nvPr>
            <p:ph type="body" sz="quarter" idx="22"/>
          </p:nvPr>
        </p:nvSpPr>
        <p:spPr>
          <a:xfrm>
            <a:off x="6432696" y="2149240"/>
            <a:ext cx="838080" cy="396089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b="0" spc="115">
                <a:solidFill>
                  <a:srgbClr val="FF453A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03</a:t>
            </a:r>
          </a:p>
        </p:txBody>
      </p:sp>
      <p:sp>
        <p:nvSpPr>
          <p:cNvPr id="161" name="線條"/>
          <p:cNvSpPr>
            <a:spLocks noGrp="1"/>
          </p:cNvSpPr>
          <p:nvPr>
            <p:ph type="body" sz="quarter" idx="23"/>
          </p:nvPr>
        </p:nvSpPr>
        <p:spPr>
          <a:xfrm>
            <a:off x="9128428" y="2221116"/>
            <a:ext cx="1" cy="698501"/>
          </a:xfrm>
          <a:prstGeom prst="line">
            <a:avLst/>
          </a:prstGeom>
          <a:ln w="50800">
            <a:solidFill>
              <a:srgbClr val="F7567C"/>
            </a:solidFill>
          </a:ln>
        </p:spPr>
        <p:txBody>
          <a:bodyPr anchor="ctr">
            <a:noAutofit/>
          </a:bodyPr>
          <a:lstStyle>
            <a:lvl1pPr marL="0" indent="0" algn="ctr" defTabSz="2070637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indent="0" algn="ctr" defTabSz="2438338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62" name="項目標題"/>
          <p:cNvSpPr txBox="1">
            <a:spLocks noGrp="1"/>
          </p:cNvSpPr>
          <p:nvPr>
            <p:ph type="body" sz="quarter" idx="24"/>
          </p:nvPr>
        </p:nvSpPr>
        <p:spPr>
          <a:xfrm>
            <a:off x="9212121" y="2453048"/>
            <a:ext cx="2580287" cy="581720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sz="2882" spc="173">
                <a:solidFill>
                  <a:srgbClr val="F7567C"/>
                </a:solidFill>
              </a:defRPr>
            </a:lvl1pPr>
          </a:lstStyle>
          <a:p>
            <a:r>
              <a:t>項目標題</a:t>
            </a:r>
          </a:p>
        </p:txBody>
      </p:sp>
      <p:sp>
        <p:nvSpPr>
          <p:cNvPr id="163" name="04"/>
          <p:cNvSpPr txBox="1">
            <a:spLocks noGrp="1"/>
          </p:cNvSpPr>
          <p:nvPr>
            <p:ph type="body" sz="quarter" idx="25"/>
          </p:nvPr>
        </p:nvSpPr>
        <p:spPr>
          <a:xfrm>
            <a:off x="9243871" y="2149240"/>
            <a:ext cx="838080" cy="396089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b="0" spc="115">
                <a:solidFill>
                  <a:srgbClr val="F7567C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04</a:t>
            </a:r>
          </a:p>
        </p:txBody>
      </p:sp>
      <p:sp>
        <p:nvSpPr>
          <p:cNvPr id="164" name="定下已件車能克成我城…"/>
          <p:cNvSpPr txBox="1">
            <a:spLocks noGrp="1"/>
          </p:cNvSpPr>
          <p:nvPr>
            <p:ph type="body" sz="quarter" idx="26"/>
          </p:nvPr>
        </p:nvSpPr>
        <p:spPr>
          <a:xfrm>
            <a:off x="9119274" y="3175435"/>
            <a:ext cx="2667001" cy="2779168"/>
          </a:xfrm>
          <a:prstGeom prst="rect">
            <a:avLst/>
          </a:prstGeom>
        </p:spPr>
        <p:txBody>
          <a:bodyPr/>
          <a:lstStyle>
            <a:lvl1pPr marL="345115" indent="-345115" defTabSz="701015">
              <a:defRPr sz="3200"/>
            </a:lvl1pPr>
          </a:lstStyle>
          <a:p>
            <a:pPr marL="406400" indent="-406400" defTabSz="825500">
              <a:defRPr sz="3200"/>
            </a:pPr>
            <a:r>
              <a:t>定下已件車能克成我城</a:t>
            </a:r>
          </a:p>
          <a:p>
            <a:pPr marL="406400" indent="-406400" defTabSz="825500">
              <a:defRPr sz="3200"/>
            </a:pPr>
            <a:r>
              <a:t>清人進非古不子</a:t>
            </a:r>
          </a:p>
          <a:p>
            <a:pPr marL="406400" indent="-406400" defTabSz="825500">
              <a:defRPr sz="3200"/>
            </a:pPr>
            <a:r>
              <a:t>白從中，之就親過回</a:t>
            </a:r>
          </a:p>
          <a:p>
            <a:pPr marL="406400" indent="-406400" defTabSz="825500">
              <a:defRPr sz="3200"/>
            </a:pPr>
            <a:r>
              <a:t>以不路這，時山我間</a:t>
            </a:r>
          </a:p>
          <a:p>
            <a:pPr marL="406400" indent="-406400" defTabSz="825500">
              <a:defRPr sz="3200"/>
            </a:pPr>
            <a:r>
              <a:t>家報氣車已加假如重兒</a:t>
            </a:r>
          </a:p>
          <a:p>
            <a:pPr marL="406400" indent="-406400" defTabSz="825500">
              <a:defRPr sz="3200"/>
            </a:pPr>
            <a:r>
              <a:t>超的治花林才安成毛</a:t>
            </a:r>
          </a:p>
        </p:txBody>
      </p:sp>
      <p:sp>
        <p:nvSpPr>
          <p:cNvPr id="165" name="定下已件車能克成我城…"/>
          <p:cNvSpPr txBox="1">
            <a:spLocks noGrp="1"/>
          </p:cNvSpPr>
          <p:nvPr>
            <p:ph type="body" sz="quarter" idx="27"/>
          </p:nvPr>
        </p:nvSpPr>
        <p:spPr>
          <a:xfrm>
            <a:off x="6308099" y="3175435"/>
            <a:ext cx="2667001" cy="2779168"/>
          </a:xfrm>
          <a:prstGeom prst="rect">
            <a:avLst/>
          </a:prstGeom>
        </p:spPr>
        <p:txBody>
          <a:bodyPr/>
          <a:lstStyle>
            <a:lvl1pPr marL="345115" indent="-345115" defTabSz="701015">
              <a:defRPr sz="3200"/>
            </a:lvl1pPr>
          </a:lstStyle>
          <a:p>
            <a:pPr marL="406400" indent="-406400" defTabSz="825500">
              <a:defRPr sz="3200"/>
            </a:pPr>
            <a:r>
              <a:t>定下已件車能克成我城</a:t>
            </a:r>
          </a:p>
          <a:p>
            <a:pPr marL="406400" indent="-406400" defTabSz="825500">
              <a:defRPr sz="3200"/>
            </a:pPr>
            <a:r>
              <a:t>清人進非古不子</a:t>
            </a:r>
          </a:p>
          <a:p>
            <a:pPr marL="406400" indent="-406400" defTabSz="825500">
              <a:defRPr sz="3200"/>
            </a:pPr>
            <a:r>
              <a:t>白從中，之就親過回</a:t>
            </a:r>
          </a:p>
          <a:p>
            <a:pPr marL="406400" indent="-406400" defTabSz="825500">
              <a:defRPr sz="3200"/>
            </a:pPr>
            <a:r>
              <a:t>以不路這，時山我間</a:t>
            </a:r>
          </a:p>
          <a:p>
            <a:pPr marL="406400" indent="-406400" defTabSz="825500">
              <a:defRPr sz="3200"/>
            </a:pPr>
            <a:r>
              <a:t>家報氣車已加假如重兒</a:t>
            </a:r>
          </a:p>
          <a:p>
            <a:pPr marL="406400" indent="-406400" defTabSz="825500">
              <a:defRPr sz="3200"/>
            </a:pPr>
            <a:r>
              <a:t>超的治花林才安成毛</a:t>
            </a:r>
          </a:p>
        </p:txBody>
      </p:sp>
      <p:sp>
        <p:nvSpPr>
          <p:cNvPr id="166" name="定下已件車能克成我城…"/>
          <p:cNvSpPr txBox="1">
            <a:spLocks noGrp="1"/>
          </p:cNvSpPr>
          <p:nvPr>
            <p:ph type="body" sz="quarter" idx="28"/>
          </p:nvPr>
        </p:nvSpPr>
        <p:spPr>
          <a:xfrm>
            <a:off x="685750" y="3175435"/>
            <a:ext cx="2667001" cy="2779168"/>
          </a:xfrm>
          <a:prstGeom prst="rect">
            <a:avLst/>
          </a:prstGeom>
        </p:spPr>
        <p:txBody>
          <a:bodyPr/>
          <a:lstStyle>
            <a:lvl1pPr marL="345115" indent="-345115" defTabSz="701015">
              <a:defRPr sz="3200"/>
            </a:lvl1pPr>
          </a:lstStyle>
          <a:p>
            <a:pPr marL="406400" indent="-406400" defTabSz="825500">
              <a:defRPr sz="3200"/>
            </a:pPr>
            <a:r>
              <a:t>定下已件車能克成我城</a:t>
            </a:r>
          </a:p>
          <a:p>
            <a:pPr marL="406400" indent="-406400" defTabSz="825500">
              <a:defRPr sz="3200"/>
            </a:pPr>
            <a:r>
              <a:t>清人進非古不子</a:t>
            </a:r>
          </a:p>
          <a:p>
            <a:pPr marL="406400" indent="-406400" defTabSz="825500">
              <a:defRPr sz="3200"/>
            </a:pPr>
            <a:r>
              <a:t>白從中，之就親過回</a:t>
            </a:r>
          </a:p>
          <a:p>
            <a:pPr marL="406400" indent="-406400" defTabSz="825500">
              <a:defRPr sz="3200"/>
            </a:pPr>
            <a:r>
              <a:t>以不路這，時山我間</a:t>
            </a:r>
          </a:p>
          <a:p>
            <a:pPr marL="406400" indent="-406400" defTabSz="825500">
              <a:defRPr sz="3200"/>
            </a:pPr>
            <a:r>
              <a:t>家報氣車已加假如重兒</a:t>
            </a:r>
          </a:p>
          <a:p>
            <a:pPr marL="406400" indent="-406400" defTabSz="825500">
              <a:defRPr sz="3200"/>
            </a:pPr>
            <a:r>
              <a:t>超的治花林才安成毛</a:t>
            </a:r>
          </a:p>
        </p:txBody>
      </p:sp>
      <p:sp>
        <p:nvSpPr>
          <p:cNvPr id="167" name="標題說明文字"/>
          <p:cNvSpPr txBox="1">
            <a:spLocks noGrp="1"/>
          </p:cNvSpPr>
          <p:nvPr>
            <p:ph type="body" sz="quarter" idx="29"/>
          </p:nvPr>
        </p:nvSpPr>
        <p:spPr>
          <a:xfrm>
            <a:off x="1117600" y="1251626"/>
            <a:ext cx="6514160" cy="32885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1171359">
              <a:lnSpc>
                <a:spcPct val="100000"/>
              </a:lnSpc>
              <a:buSzTx/>
              <a:buNone/>
              <a:defRPr sz="1537" b="0" spc="61">
                <a:solidFill>
                  <a:srgbClr val="5E5E5E"/>
                </a:solidFill>
              </a:defRPr>
            </a:lvl1pPr>
          </a:lstStyle>
          <a:p>
            <a:r>
              <a:t>標題說明文字</a:t>
            </a:r>
          </a:p>
        </p:txBody>
      </p:sp>
      <p:sp>
        <p:nvSpPr>
          <p:cNvPr id="168" name="線條"/>
          <p:cNvSpPr>
            <a:spLocks noGrp="1"/>
          </p:cNvSpPr>
          <p:nvPr>
            <p:ph type="body" sz="quarter" idx="30"/>
          </p:nvPr>
        </p:nvSpPr>
        <p:spPr>
          <a:xfrm>
            <a:off x="10566617" y="326432"/>
            <a:ext cx="1" cy="261538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anchor="ctr">
            <a:noAutofit/>
          </a:bodyPr>
          <a:lstStyle>
            <a:lvl1pPr marL="0" indent="0" algn="ctr" defTabSz="2070637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indent="0" algn="ctr" defTabSz="2438338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69" name="合作對象logo"/>
          <p:cNvSpPr>
            <a:spLocks noGrp="1"/>
          </p:cNvSpPr>
          <p:nvPr>
            <p:ph type="body" sz="quarter" idx="31"/>
          </p:nvPr>
        </p:nvSpPr>
        <p:spPr>
          <a:xfrm>
            <a:off x="10726586" y="330201"/>
            <a:ext cx="1125008" cy="254000"/>
          </a:xfrm>
          <a:prstGeom prst="rect">
            <a:avLst/>
          </a:prstGeom>
          <a:solidFill>
            <a:srgbClr val="D5D5D5"/>
          </a:solidFill>
        </p:spPr>
        <p:txBody>
          <a:bodyPr anchor="ctr">
            <a:noAutofit/>
          </a:bodyPr>
          <a:lstStyle>
            <a:lvl1pPr marL="0" indent="0" algn="ctr" defTabSz="396564">
              <a:lnSpc>
                <a:spcPct val="100000"/>
              </a:lnSpc>
              <a:buSzTx/>
              <a:buNone/>
              <a:defRPr sz="1153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合作對象logo</a:t>
            </a:r>
          </a:p>
        </p:txBody>
      </p:sp>
      <p:sp>
        <p:nvSpPr>
          <p:cNvPr id="170" name="影像"/>
          <p:cNvSpPr>
            <a:spLocks noGrp="1"/>
          </p:cNvSpPr>
          <p:nvPr>
            <p:ph type="pic" sz="quarter" idx="32"/>
          </p:nvPr>
        </p:nvSpPr>
        <p:spPr>
          <a:xfrm>
            <a:off x="9373465" y="330201"/>
            <a:ext cx="1045883" cy="25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4AA9695B-4CA2-4343-B335-EFC1BF9ED77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19376A3B-F48D-4F0E-8AE9-50E0F54655B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476760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列點介紹-文字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bg02.png" descr="bg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大標題文字"/>
          <p:cNvSpPr txBox="1">
            <a:spLocks noGrp="1"/>
          </p:cNvSpPr>
          <p:nvPr>
            <p:ph type="title"/>
          </p:nvPr>
        </p:nvSpPr>
        <p:spPr>
          <a:xfrm>
            <a:off x="1466849" y="2114550"/>
            <a:ext cx="3396935" cy="850900"/>
          </a:xfrm>
          <a:prstGeom prst="rect">
            <a:avLst/>
          </a:prstGeom>
        </p:spPr>
        <p:txBody>
          <a:bodyPr/>
          <a:lstStyle>
            <a:lvl1pPr defTabSz="1171359"/>
          </a:lstStyle>
          <a:p>
            <a:r>
              <a:t>大標題文字</a:t>
            </a:r>
          </a:p>
        </p:txBody>
      </p:sp>
      <p:sp>
        <p:nvSpPr>
          <p:cNvPr id="180" name="說明文字。地在候現，苦生史，十論體春得據當明黑片財飛。備的可與母葉小也到、謝少系作力信會後，年樹生市科友，了苦那整縣可場現了唱錢住我要。開盡論車年一、產回主度站接文要說接死。"/>
          <p:cNvSpPr txBox="1">
            <a:spLocks noGrp="1"/>
          </p:cNvSpPr>
          <p:nvPr>
            <p:ph type="body" sz="quarter" idx="13"/>
          </p:nvPr>
        </p:nvSpPr>
        <p:spPr>
          <a:xfrm>
            <a:off x="1496467" y="3200836"/>
            <a:ext cx="3217812" cy="2755901"/>
          </a:xfrm>
          <a:prstGeom prst="rect">
            <a:avLst/>
          </a:prstGeom>
        </p:spPr>
        <p:txBody>
          <a:bodyPr/>
          <a:lstStyle>
            <a:lvl1pPr marL="0" indent="0" algn="just" defTabSz="396564">
              <a:lnSpc>
                <a:spcPct val="130000"/>
              </a:lnSpc>
              <a:buSzTx/>
              <a:buNone/>
              <a:defRPr sz="1537">
                <a:solidFill>
                  <a:srgbClr val="4A4A4A"/>
                </a:solidFill>
              </a:defRPr>
            </a:lvl1pPr>
          </a:lstStyle>
          <a:p>
            <a:r>
              <a:t>說明文字。地在候現，苦生史，十論體春得據當明黑片財飛。備的可與母葉小也到、謝少系作力信會後，年樹生市科友，了苦那整縣可場現了唱錢住我要。開盡論車年一、產回主度站接文要說接死。</a:t>
            </a:r>
          </a:p>
        </p:txBody>
      </p:sp>
      <p:sp>
        <p:nvSpPr>
          <p:cNvPr id="181" name="圓角矩形"/>
          <p:cNvSpPr>
            <a:spLocks noGrp="1"/>
          </p:cNvSpPr>
          <p:nvPr>
            <p:ph type="body" sz="quarter" idx="14"/>
          </p:nvPr>
        </p:nvSpPr>
        <p:spPr>
          <a:xfrm>
            <a:off x="5378194" y="581330"/>
            <a:ext cx="3048001" cy="2755901"/>
          </a:xfrm>
          <a:prstGeom prst="roundRect">
            <a:avLst>
              <a:gd name="adj" fmla="val 4608"/>
            </a:avLst>
          </a:prstGeom>
          <a:solidFill>
            <a:srgbClr val="FFFFFF">
              <a:alpha val="92000"/>
            </a:srgbClr>
          </a:solidFill>
          <a:effectLst>
            <a:outerShdw blurRad="254000" dist="38100" dir="5400000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701015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2" name="項目標題"/>
          <p:cNvSpPr txBox="1">
            <a:spLocks noGrp="1"/>
          </p:cNvSpPr>
          <p:nvPr>
            <p:ph type="body" sz="quarter" idx="15"/>
          </p:nvPr>
        </p:nvSpPr>
        <p:spPr>
          <a:xfrm>
            <a:off x="6214687" y="859946"/>
            <a:ext cx="1735022" cy="581720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sz="2882" spc="173">
                <a:solidFill>
                  <a:srgbClr val="FF453A"/>
                </a:solidFill>
              </a:defRPr>
            </a:lvl1pPr>
          </a:lstStyle>
          <a:p>
            <a:r>
              <a:t>項目標題</a:t>
            </a:r>
          </a:p>
        </p:txBody>
      </p:sp>
      <p:sp>
        <p:nvSpPr>
          <p:cNvPr id="183" name="01"/>
          <p:cNvSpPr txBox="1">
            <a:spLocks noGrp="1"/>
          </p:cNvSpPr>
          <p:nvPr>
            <p:ph type="body" sz="quarter" idx="16"/>
          </p:nvPr>
        </p:nvSpPr>
        <p:spPr>
          <a:xfrm>
            <a:off x="5854680" y="952761"/>
            <a:ext cx="342121" cy="396090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b="0" spc="115">
                <a:solidFill>
                  <a:srgbClr val="FF453A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01</a:t>
            </a:r>
          </a:p>
        </p:txBody>
      </p:sp>
      <p:sp>
        <p:nvSpPr>
          <p:cNvPr id="184" name="定下已件車能克成我城…"/>
          <p:cNvSpPr txBox="1">
            <a:spLocks noGrp="1"/>
          </p:cNvSpPr>
          <p:nvPr>
            <p:ph type="body" sz="quarter" idx="17"/>
          </p:nvPr>
        </p:nvSpPr>
        <p:spPr>
          <a:xfrm>
            <a:off x="5757687" y="1651038"/>
            <a:ext cx="2289015" cy="1484997"/>
          </a:xfrm>
          <a:prstGeom prst="rect">
            <a:avLst/>
          </a:prstGeom>
        </p:spPr>
        <p:txBody>
          <a:bodyPr/>
          <a:lstStyle>
            <a:lvl1pPr marL="331309" indent="-331309" defTabSz="672973">
              <a:defRPr sz="3072"/>
            </a:lvl1pPr>
          </a:lstStyle>
          <a:p>
            <a:pPr marL="390143" indent="-390143" defTabSz="792479">
              <a:defRPr sz="3072"/>
            </a:pPr>
            <a:r>
              <a:t>定下已件車能克成我城</a:t>
            </a:r>
          </a:p>
          <a:p>
            <a:pPr marL="390143" indent="-390143" defTabSz="792479">
              <a:defRPr sz="3072"/>
            </a:pPr>
            <a:r>
              <a:t>清人進非古不子</a:t>
            </a:r>
          </a:p>
          <a:p>
            <a:pPr marL="390143" indent="-390143" defTabSz="792479">
              <a:defRPr sz="3072"/>
            </a:pPr>
            <a:r>
              <a:t>白從中，之就親過回</a:t>
            </a:r>
          </a:p>
          <a:p>
            <a:pPr marL="390143" indent="-390143" defTabSz="792479">
              <a:defRPr sz="3072"/>
            </a:pPr>
            <a:r>
              <a:t>以不路這，時山我間</a:t>
            </a:r>
          </a:p>
        </p:txBody>
      </p:sp>
      <p:sp>
        <p:nvSpPr>
          <p:cNvPr id="185" name="圓角矩形"/>
          <p:cNvSpPr>
            <a:spLocks noGrp="1"/>
          </p:cNvSpPr>
          <p:nvPr>
            <p:ph type="body" sz="quarter" idx="18"/>
          </p:nvPr>
        </p:nvSpPr>
        <p:spPr>
          <a:xfrm>
            <a:off x="8613626" y="581330"/>
            <a:ext cx="3048001" cy="2755901"/>
          </a:xfrm>
          <a:prstGeom prst="roundRect">
            <a:avLst>
              <a:gd name="adj" fmla="val 4608"/>
            </a:avLst>
          </a:prstGeom>
          <a:solidFill>
            <a:srgbClr val="FFFFFF">
              <a:alpha val="92000"/>
            </a:srgbClr>
          </a:solidFill>
          <a:effectLst>
            <a:outerShdw blurRad="254000" dist="38100" dir="5400000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701015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86" name="項目標題"/>
          <p:cNvSpPr txBox="1">
            <a:spLocks noGrp="1"/>
          </p:cNvSpPr>
          <p:nvPr>
            <p:ph type="body" sz="quarter" idx="19"/>
          </p:nvPr>
        </p:nvSpPr>
        <p:spPr>
          <a:xfrm>
            <a:off x="9450119" y="859946"/>
            <a:ext cx="1735022" cy="581720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sz="2882" spc="173">
                <a:solidFill>
                  <a:srgbClr val="F7567C"/>
                </a:solidFill>
              </a:defRPr>
            </a:lvl1pPr>
          </a:lstStyle>
          <a:p>
            <a:r>
              <a:t>項目標題</a:t>
            </a:r>
          </a:p>
        </p:txBody>
      </p:sp>
      <p:sp>
        <p:nvSpPr>
          <p:cNvPr id="187" name="02"/>
          <p:cNvSpPr txBox="1">
            <a:spLocks noGrp="1"/>
          </p:cNvSpPr>
          <p:nvPr>
            <p:ph type="body" sz="quarter" idx="20"/>
          </p:nvPr>
        </p:nvSpPr>
        <p:spPr>
          <a:xfrm>
            <a:off x="9090109" y="952761"/>
            <a:ext cx="342122" cy="396090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b="0" spc="115">
                <a:solidFill>
                  <a:srgbClr val="F7567C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02</a:t>
            </a:r>
          </a:p>
        </p:txBody>
      </p:sp>
      <p:sp>
        <p:nvSpPr>
          <p:cNvPr id="188" name="定下已件車能克成我城…"/>
          <p:cNvSpPr txBox="1">
            <a:spLocks noGrp="1"/>
          </p:cNvSpPr>
          <p:nvPr>
            <p:ph type="body" sz="quarter" idx="21"/>
          </p:nvPr>
        </p:nvSpPr>
        <p:spPr>
          <a:xfrm>
            <a:off x="8993119" y="1651038"/>
            <a:ext cx="2289015" cy="1484997"/>
          </a:xfrm>
          <a:prstGeom prst="rect">
            <a:avLst/>
          </a:prstGeom>
        </p:spPr>
        <p:txBody>
          <a:bodyPr/>
          <a:lstStyle>
            <a:lvl1pPr marL="331309" indent="-331309" defTabSz="672973">
              <a:defRPr sz="3072"/>
            </a:lvl1pPr>
          </a:lstStyle>
          <a:p>
            <a:pPr marL="390143" indent="-390143" defTabSz="792479">
              <a:defRPr sz="3072"/>
            </a:pPr>
            <a:r>
              <a:t>定下已件車能克成我城</a:t>
            </a:r>
          </a:p>
          <a:p>
            <a:pPr marL="390143" indent="-390143" defTabSz="792479">
              <a:defRPr sz="3072"/>
            </a:pPr>
            <a:r>
              <a:t>清人進非古不子</a:t>
            </a:r>
          </a:p>
          <a:p>
            <a:pPr marL="390143" indent="-390143" defTabSz="792479">
              <a:defRPr sz="3072"/>
            </a:pPr>
            <a:r>
              <a:t>白從中，之就親過回</a:t>
            </a:r>
          </a:p>
          <a:p>
            <a:pPr marL="390143" indent="-390143" defTabSz="792479">
              <a:defRPr sz="3072"/>
            </a:pPr>
            <a:r>
              <a:t>以不路這，時山我間</a:t>
            </a:r>
          </a:p>
        </p:txBody>
      </p:sp>
      <p:sp>
        <p:nvSpPr>
          <p:cNvPr id="189" name="圓角矩形"/>
          <p:cNvSpPr>
            <a:spLocks noGrp="1"/>
          </p:cNvSpPr>
          <p:nvPr>
            <p:ph type="body" sz="quarter" idx="22"/>
          </p:nvPr>
        </p:nvSpPr>
        <p:spPr>
          <a:xfrm>
            <a:off x="5378194" y="3520772"/>
            <a:ext cx="3048001" cy="2755901"/>
          </a:xfrm>
          <a:prstGeom prst="roundRect">
            <a:avLst>
              <a:gd name="adj" fmla="val 4608"/>
            </a:avLst>
          </a:prstGeom>
          <a:solidFill>
            <a:srgbClr val="FFFFFF">
              <a:alpha val="92000"/>
            </a:srgbClr>
          </a:solidFill>
          <a:effectLst>
            <a:outerShdw blurRad="254000" dist="38100" dir="5400000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701015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0" name="項目標題"/>
          <p:cNvSpPr txBox="1">
            <a:spLocks noGrp="1"/>
          </p:cNvSpPr>
          <p:nvPr>
            <p:ph type="body" sz="quarter" idx="23"/>
          </p:nvPr>
        </p:nvSpPr>
        <p:spPr>
          <a:xfrm>
            <a:off x="6214687" y="3799388"/>
            <a:ext cx="1735022" cy="581720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sz="2882" spc="173">
                <a:solidFill>
                  <a:srgbClr val="F7567C"/>
                </a:solidFill>
              </a:defRPr>
            </a:lvl1pPr>
          </a:lstStyle>
          <a:p>
            <a:r>
              <a:t>項目標題</a:t>
            </a:r>
          </a:p>
        </p:txBody>
      </p:sp>
      <p:sp>
        <p:nvSpPr>
          <p:cNvPr id="191" name="03"/>
          <p:cNvSpPr txBox="1">
            <a:spLocks noGrp="1"/>
          </p:cNvSpPr>
          <p:nvPr>
            <p:ph type="body" sz="quarter" idx="24"/>
          </p:nvPr>
        </p:nvSpPr>
        <p:spPr>
          <a:xfrm>
            <a:off x="5854680" y="3892205"/>
            <a:ext cx="342121" cy="396089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b="0" spc="115">
                <a:solidFill>
                  <a:srgbClr val="F7567C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03</a:t>
            </a:r>
          </a:p>
        </p:txBody>
      </p:sp>
      <p:sp>
        <p:nvSpPr>
          <p:cNvPr id="192" name="定下已件車能克成我城…"/>
          <p:cNvSpPr txBox="1">
            <a:spLocks noGrp="1"/>
          </p:cNvSpPr>
          <p:nvPr>
            <p:ph type="body" sz="quarter" idx="25"/>
          </p:nvPr>
        </p:nvSpPr>
        <p:spPr>
          <a:xfrm>
            <a:off x="5757687" y="4590481"/>
            <a:ext cx="2289015" cy="1484997"/>
          </a:xfrm>
          <a:prstGeom prst="rect">
            <a:avLst/>
          </a:prstGeom>
        </p:spPr>
        <p:txBody>
          <a:bodyPr/>
          <a:lstStyle>
            <a:lvl1pPr marL="331309" indent="-331309" defTabSz="672973">
              <a:defRPr sz="3072"/>
            </a:lvl1pPr>
          </a:lstStyle>
          <a:p>
            <a:pPr marL="390143" indent="-390143" defTabSz="792479">
              <a:defRPr sz="3072"/>
            </a:pPr>
            <a:r>
              <a:t>定下已件車能克成我城</a:t>
            </a:r>
          </a:p>
          <a:p>
            <a:pPr marL="390143" indent="-390143" defTabSz="792479">
              <a:defRPr sz="3072"/>
            </a:pPr>
            <a:r>
              <a:t>清人進非古不子</a:t>
            </a:r>
          </a:p>
          <a:p>
            <a:pPr marL="390143" indent="-390143" defTabSz="792479">
              <a:defRPr sz="3072"/>
            </a:pPr>
            <a:r>
              <a:t>白從中，之就親過回</a:t>
            </a:r>
          </a:p>
          <a:p>
            <a:pPr marL="390143" indent="-390143" defTabSz="792479">
              <a:defRPr sz="3072"/>
            </a:pPr>
            <a:r>
              <a:t>以不路這，時山我間</a:t>
            </a:r>
          </a:p>
        </p:txBody>
      </p:sp>
      <p:sp>
        <p:nvSpPr>
          <p:cNvPr id="193" name="圓角矩形"/>
          <p:cNvSpPr>
            <a:spLocks noGrp="1"/>
          </p:cNvSpPr>
          <p:nvPr>
            <p:ph type="body" sz="quarter" idx="26"/>
          </p:nvPr>
        </p:nvSpPr>
        <p:spPr>
          <a:xfrm>
            <a:off x="8613626" y="3520772"/>
            <a:ext cx="3048001" cy="2755901"/>
          </a:xfrm>
          <a:prstGeom prst="roundRect">
            <a:avLst>
              <a:gd name="adj" fmla="val 4608"/>
            </a:avLst>
          </a:prstGeom>
          <a:solidFill>
            <a:srgbClr val="FFFFFF">
              <a:alpha val="92000"/>
            </a:srgbClr>
          </a:solidFill>
          <a:effectLst>
            <a:outerShdw blurRad="254000" dist="38100" dir="5400000" rotWithShape="0">
              <a:srgbClr val="000000">
                <a:alpha val="10000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701015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94" name="項目標題"/>
          <p:cNvSpPr txBox="1">
            <a:spLocks noGrp="1"/>
          </p:cNvSpPr>
          <p:nvPr>
            <p:ph type="body" sz="quarter" idx="27"/>
          </p:nvPr>
        </p:nvSpPr>
        <p:spPr>
          <a:xfrm>
            <a:off x="9450119" y="3799388"/>
            <a:ext cx="1735022" cy="581720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sz="2882" spc="173">
                <a:solidFill>
                  <a:srgbClr val="FF453A"/>
                </a:solidFill>
              </a:defRPr>
            </a:lvl1pPr>
          </a:lstStyle>
          <a:p>
            <a:r>
              <a:t>項目標題</a:t>
            </a:r>
          </a:p>
        </p:txBody>
      </p:sp>
      <p:sp>
        <p:nvSpPr>
          <p:cNvPr id="195" name="04"/>
          <p:cNvSpPr txBox="1">
            <a:spLocks noGrp="1"/>
          </p:cNvSpPr>
          <p:nvPr>
            <p:ph type="body" sz="quarter" idx="28"/>
          </p:nvPr>
        </p:nvSpPr>
        <p:spPr>
          <a:xfrm>
            <a:off x="9090110" y="3892205"/>
            <a:ext cx="342122" cy="396089"/>
          </a:xfrm>
          <a:prstGeom prst="rect">
            <a:avLst/>
          </a:prstGeom>
        </p:spPr>
        <p:txBody>
          <a:bodyPr anchor="ctr"/>
          <a:lstStyle>
            <a:lvl1pPr marL="0" indent="0" defTabSz="1171359">
              <a:lnSpc>
                <a:spcPct val="100000"/>
              </a:lnSpc>
              <a:buSzTx/>
              <a:buNone/>
              <a:defRPr b="0" spc="115">
                <a:solidFill>
                  <a:srgbClr val="FF453A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04</a:t>
            </a:r>
          </a:p>
        </p:txBody>
      </p:sp>
      <p:sp>
        <p:nvSpPr>
          <p:cNvPr id="196" name="定下已件車能克成我城…"/>
          <p:cNvSpPr txBox="1">
            <a:spLocks noGrp="1"/>
          </p:cNvSpPr>
          <p:nvPr>
            <p:ph type="body" sz="quarter" idx="29"/>
          </p:nvPr>
        </p:nvSpPr>
        <p:spPr>
          <a:xfrm>
            <a:off x="8993119" y="4590481"/>
            <a:ext cx="2289015" cy="1484997"/>
          </a:xfrm>
          <a:prstGeom prst="rect">
            <a:avLst/>
          </a:prstGeom>
        </p:spPr>
        <p:txBody>
          <a:bodyPr/>
          <a:lstStyle>
            <a:lvl1pPr marL="331309" indent="-331309" defTabSz="672973">
              <a:defRPr sz="3072"/>
            </a:lvl1pPr>
          </a:lstStyle>
          <a:p>
            <a:pPr marL="390143" indent="-390143" defTabSz="792479">
              <a:defRPr sz="3072"/>
            </a:pPr>
            <a:r>
              <a:t>定下已件車能克成我城</a:t>
            </a:r>
          </a:p>
          <a:p>
            <a:pPr marL="390143" indent="-390143" defTabSz="792479">
              <a:defRPr sz="3072"/>
            </a:pPr>
            <a:r>
              <a:t>清人進非古不子</a:t>
            </a:r>
          </a:p>
          <a:p>
            <a:pPr marL="390143" indent="-390143" defTabSz="792479">
              <a:defRPr sz="3072"/>
            </a:pPr>
            <a:r>
              <a:t>白從中，之就親過回</a:t>
            </a:r>
          </a:p>
          <a:p>
            <a:pPr marL="390143" indent="-390143" defTabSz="792479">
              <a:defRPr sz="3072"/>
            </a:pPr>
            <a:r>
              <a:t>以不路這，時山我間</a:t>
            </a:r>
          </a:p>
        </p:txBody>
      </p:sp>
      <p:sp>
        <p:nvSpPr>
          <p:cNvPr id="197" name="影像"/>
          <p:cNvSpPr>
            <a:spLocks noGrp="1"/>
          </p:cNvSpPr>
          <p:nvPr>
            <p:ph type="pic" sz="quarter" idx="30"/>
          </p:nvPr>
        </p:nvSpPr>
        <p:spPr>
          <a:xfrm>
            <a:off x="850900" y="2241550"/>
            <a:ext cx="469900" cy="596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8" name="線條"/>
          <p:cNvSpPr>
            <a:spLocks noGrp="1"/>
          </p:cNvSpPr>
          <p:nvPr>
            <p:ph type="body" sz="quarter" idx="31"/>
          </p:nvPr>
        </p:nvSpPr>
        <p:spPr>
          <a:xfrm>
            <a:off x="1727636" y="326432"/>
            <a:ext cx="1" cy="261538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anchor="ctr">
            <a:noAutofit/>
          </a:bodyPr>
          <a:lstStyle>
            <a:lvl1pPr marL="0" indent="0" algn="ctr" defTabSz="2070637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indent="0" algn="ctr" defTabSz="2438338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199" name="合作對象logo"/>
          <p:cNvSpPr>
            <a:spLocks noGrp="1"/>
          </p:cNvSpPr>
          <p:nvPr>
            <p:ph type="body" sz="quarter" idx="32"/>
          </p:nvPr>
        </p:nvSpPr>
        <p:spPr>
          <a:xfrm>
            <a:off x="1887604" y="330201"/>
            <a:ext cx="1125008" cy="254000"/>
          </a:xfrm>
          <a:prstGeom prst="rect">
            <a:avLst/>
          </a:prstGeom>
          <a:solidFill>
            <a:srgbClr val="D5D5D5"/>
          </a:solidFill>
        </p:spPr>
        <p:txBody>
          <a:bodyPr anchor="ctr">
            <a:noAutofit/>
          </a:bodyPr>
          <a:lstStyle>
            <a:lvl1pPr marL="0" indent="0" algn="ctr" defTabSz="396564">
              <a:lnSpc>
                <a:spcPct val="100000"/>
              </a:lnSpc>
              <a:buSzTx/>
              <a:buNone/>
              <a:defRPr sz="1153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合作對象logo</a:t>
            </a:r>
          </a:p>
        </p:txBody>
      </p:sp>
      <p:sp>
        <p:nvSpPr>
          <p:cNvPr id="200" name="影像"/>
          <p:cNvSpPr>
            <a:spLocks noGrp="1"/>
          </p:cNvSpPr>
          <p:nvPr>
            <p:ph type="pic" sz="quarter" idx="33"/>
          </p:nvPr>
        </p:nvSpPr>
        <p:spPr>
          <a:xfrm>
            <a:off x="534483" y="330201"/>
            <a:ext cx="1045883" cy="25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6C5ED004-F233-4B11-A333-5F270BC328A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7FCF1E62-B965-4ACC-A204-AC74988C13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68979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列點介紹-多圖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bg01.png" descr="bg01.png"/>
          <p:cNvPicPr>
            <a:picLocks noChangeAspect="1"/>
          </p:cNvPicPr>
          <p:nvPr/>
        </p:nvPicPr>
        <p:blipFill>
          <a:blip r:embed="rId2"/>
          <a:srcRect l="26013"/>
          <a:stretch>
            <a:fillRect/>
          </a:stretch>
        </p:blipFill>
        <p:spPr>
          <a:xfrm>
            <a:off x="3171612" y="0"/>
            <a:ext cx="9020389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大標題文字"/>
          <p:cNvSpPr txBox="1">
            <a:spLocks noGrp="1"/>
          </p:cNvSpPr>
          <p:nvPr>
            <p:ph type="title"/>
          </p:nvPr>
        </p:nvSpPr>
        <p:spPr>
          <a:xfrm>
            <a:off x="1085849" y="476250"/>
            <a:ext cx="7071174" cy="850900"/>
          </a:xfrm>
          <a:prstGeom prst="rect">
            <a:avLst/>
          </a:prstGeom>
        </p:spPr>
        <p:txBody>
          <a:bodyPr/>
          <a:lstStyle>
            <a:lvl1pPr defTabSz="1171359">
              <a:lnSpc>
                <a:spcPct val="100000"/>
              </a:lnSpc>
            </a:lvl1pPr>
          </a:lstStyle>
          <a:p>
            <a:r>
              <a:t>大標題文字</a:t>
            </a:r>
          </a:p>
        </p:txBody>
      </p:sp>
      <p:pic>
        <p:nvPicPr>
          <p:cNvPr id="322" name="標題裝飾.png" descr="標題裝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0" y="603250"/>
            <a:ext cx="469900" cy="596900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標題說明文字"/>
          <p:cNvSpPr txBox="1">
            <a:spLocks noGrp="1"/>
          </p:cNvSpPr>
          <p:nvPr>
            <p:ph type="body" sz="quarter" idx="13"/>
          </p:nvPr>
        </p:nvSpPr>
        <p:spPr>
          <a:xfrm>
            <a:off x="1117600" y="1251626"/>
            <a:ext cx="6514160" cy="32885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1171359">
              <a:lnSpc>
                <a:spcPct val="100000"/>
              </a:lnSpc>
              <a:buSzTx/>
              <a:buNone/>
              <a:defRPr sz="1537" b="0" spc="61">
                <a:solidFill>
                  <a:srgbClr val="5E5E5E"/>
                </a:solidFill>
              </a:defRPr>
            </a:lvl1pPr>
          </a:lstStyle>
          <a:p>
            <a:r>
              <a:t>標題說明文字</a:t>
            </a:r>
          </a:p>
        </p:txBody>
      </p:sp>
      <p:sp>
        <p:nvSpPr>
          <p:cNvPr id="324" name="圓角矩形"/>
          <p:cNvSpPr>
            <a:spLocks noGrp="1"/>
          </p:cNvSpPr>
          <p:nvPr>
            <p:ph type="body" sz="half" idx="14"/>
          </p:nvPr>
        </p:nvSpPr>
        <p:spPr>
          <a:xfrm>
            <a:off x="952501" y="1847851"/>
            <a:ext cx="10287000" cy="2159000"/>
          </a:xfrm>
          <a:prstGeom prst="roundRect">
            <a:avLst>
              <a:gd name="adj" fmla="val 5882"/>
            </a:avLst>
          </a:prstGeom>
          <a:blipFill>
            <a:blip r:embed="rId4"/>
            <a:stretch>
              <a:fillRect/>
            </a:stretch>
          </a:blipFill>
          <a:effectLst>
            <a:outerShdw blurRad="127000" dist="50800" dir="5400000" rotWithShape="0">
              <a:srgbClr val="000000">
                <a:alpha val="15000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701015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5" name="圓角矩形"/>
          <p:cNvSpPr>
            <a:spLocks noGrp="1"/>
          </p:cNvSpPr>
          <p:nvPr>
            <p:ph type="body" sz="quarter" idx="15"/>
          </p:nvPr>
        </p:nvSpPr>
        <p:spPr>
          <a:xfrm>
            <a:off x="952500" y="4118966"/>
            <a:ext cx="2882900" cy="2159001"/>
          </a:xfrm>
          <a:prstGeom prst="roundRect">
            <a:avLst>
              <a:gd name="adj" fmla="val 5882"/>
            </a:avLst>
          </a:prstGeom>
          <a:blipFill>
            <a:blip r:embed="rId4"/>
            <a:stretch>
              <a:fillRect/>
            </a:stretch>
          </a:blipFill>
          <a:effectLst>
            <a:outerShdw blurRad="127000" dist="50800" dir="5400000" rotWithShape="0">
              <a:srgbClr val="000000">
                <a:alpha val="15000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701015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6" name="圓角矩形"/>
          <p:cNvSpPr>
            <a:spLocks noGrp="1"/>
          </p:cNvSpPr>
          <p:nvPr>
            <p:ph type="body" sz="quarter" idx="16"/>
          </p:nvPr>
        </p:nvSpPr>
        <p:spPr>
          <a:xfrm>
            <a:off x="3948784" y="4118966"/>
            <a:ext cx="2882901" cy="2159001"/>
          </a:xfrm>
          <a:prstGeom prst="roundRect">
            <a:avLst>
              <a:gd name="adj" fmla="val 5882"/>
            </a:avLst>
          </a:prstGeom>
          <a:blipFill>
            <a:blip r:embed="rId4"/>
            <a:stretch>
              <a:fillRect/>
            </a:stretch>
          </a:blipFill>
          <a:effectLst>
            <a:outerShdw blurRad="127000" dist="50800" dir="5400000" rotWithShape="0">
              <a:srgbClr val="000000">
                <a:alpha val="15000"/>
              </a:srgbClr>
            </a:outerShdw>
          </a:effectLst>
        </p:spPr>
        <p:txBody>
          <a:bodyPr anchor="ctr">
            <a:noAutofit/>
          </a:bodyPr>
          <a:lstStyle>
            <a:lvl1pPr marL="0" indent="0" algn="ctr" defTabSz="701015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buSzTx/>
              <a:buNone/>
              <a:defRPr sz="3200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7" name="說明文字。…"/>
          <p:cNvSpPr txBox="1">
            <a:spLocks noGrp="1"/>
          </p:cNvSpPr>
          <p:nvPr>
            <p:ph type="body" sz="quarter" idx="17"/>
          </p:nvPr>
        </p:nvSpPr>
        <p:spPr>
          <a:xfrm>
            <a:off x="7278874" y="4201470"/>
            <a:ext cx="3937430" cy="2159001"/>
          </a:xfrm>
          <a:prstGeom prst="rect">
            <a:avLst/>
          </a:prstGeom>
        </p:spPr>
        <p:txBody>
          <a:bodyPr/>
          <a:lstStyle>
            <a:lvl1pPr marL="0" indent="0" algn="just" defTabSz="686994">
              <a:lnSpc>
                <a:spcPct val="130000"/>
              </a:lnSpc>
              <a:buSzTx/>
              <a:buNone/>
              <a:defRPr sz="3136">
                <a:solidFill>
                  <a:srgbClr val="4A4A4A"/>
                </a:solidFill>
              </a:defRPr>
            </a:lvl1pPr>
          </a:lstStyle>
          <a:p>
            <a:pPr marL="0" indent="0" algn="just" defTabSz="808990">
              <a:lnSpc>
                <a:spcPct val="130000"/>
              </a:lnSpc>
              <a:buSzTx/>
              <a:buNone/>
              <a:defRPr sz="3136">
                <a:solidFill>
                  <a:srgbClr val="4A4A4A"/>
                </a:solidFill>
              </a:defRPr>
            </a:pPr>
            <a:r>
              <a:t>說明文字。</a:t>
            </a:r>
          </a:p>
          <a:p>
            <a:pPr marL="0" indent="0" algn="just" defTabSz="808990">
              <a:lnSpc>
                <a:spcPct val="130000"/>
              </a:lnSpc>
              <a:buSzTx/>
              <a:buNone/>
              <a:defRPr sz="3136">
                <a:solidFill>
                  <a:srgbClr val="4A4A4A"/>
                </a:solidFill>
              </a:defRPr>
            </a:pPr>
            <a:r>
              <a:t>地在候現，苦生史，十論體春得據當明黑片財飛。備的可與母葉小也到、謝少系作力信會後，年樹生市科友，了苦那整縣可場現了唱錢住我要。開盡論車年一、產回主度站接文要說接死。</a:t>
            </a:r>
          </a:p>
        </p:txBody>
      </p:sp>
      <p:sp>
        <p:nvSpPr>
          <p:cNvPr id="328" name="圓角矩形"/>
          <p:cNvSpPr>
            <a:spLocks noGrp="1"/>
          </p:cNvSpPr>
          <p:nvPr>
            <p:ph type="body" sz="quarter" idx="18"/>
          </p:nvPr>
        </p:nvSpPr>
        <p:spPr>
          <a:xfrm>
            <a:off x="952500" y="1847851"/>
            <a:ext cx="4319589" cy="2159000"/>
          </a:xfrm>
          <a:prstGeom prst="roundRect">
            <a:avLst>
              <a:gd name="adj" fmla="val 5882"/>
            </a:avLst>
          </a:prstGeom>
          <a:gradFill>
            <a:gsLst>
              <a:gs pos="6531">
                <a:srgbClr val="FF453A"/>
              </a:gs>
              <a:gs pos="57672">
                <a:srgbClr val="FA4F62">
                  <a:alpha val="70579"/>
                </a:srgbClr>
              </a:gs>
              <a:gs pos="95348">
                <a:srgbClr val="F7567C">
                  <a:alpha val="0"/>
                </a:srgbClr>
              </a:gs>
            </a:gsLst>
          </a:gradFill>
        </p:spPr>
        <p:txBody>
          <a:bodyPr anchor="ctr">
            <a:noAutofit/>
          </a:bodyPr>
          <a:lstStyle>
            <a:lvl1pPr marL="0" indent="0" algn="ctr" defTabSz="701015">
              <a:lnSpc>
                <a:spcPct val="100000"/>
              </a:lnSpc>
              <a:buSzTx/>
              <a:buNone/>
              <a:defRPr sz="3200" b="0">
                <a:solidFill>
                  <a:srgbClr val="F7567C">
                    <a:alpha val="80000"/>
                  </a:srgbClr>
                </a:solidFill>
                <a:latin typeface="Helvetica Neue Medium"/>
                <a:cs typeface="Helvetica Neue Medium"/>
                <a:sym typeface="Helvetica Neue Medium"/>
              </a:defRPr>
            </a:lvl1pPr>
          </a:lstStyle>
          <a:p>
            <a:pPr marL="0" indent="0" algn="ctr" defTabSz="825500">
              <a:lnSpc>
                <a:spcPct val="100000"/>
              </a:lnSpc>
              <a:buSzTx/>
              <a:buNone/>
              <a:defRPr sz="3200" b="0">
                <a:solidFill>
                  <a:srgbClr val="F7567C">
                    <a:alpha val="80000"/>
                  </a:srgb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329" name="說明文字。…"/>
          <p:cNvSpPr txBox="1">
            <a:spLocks noGrp="1"/>
          </p:cNvSpPr>
          <p:nvPr>
            <p:ph type="body" sz="quarter" idx="19"/>
          </p:nvPr>
        </p:nvSpPr>
        <p:spPr>
          <a:xfrm>
            <a:off x="1376518" y="2419567"/>
            <a:ext cx="3937430" cy="1015566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25000"/>
              </a:srgbClr>
            </a:outerShdw>
          </a:effectLst>
        </p:spPr>
        <p:txBody>
          <a:bodyPr/>
          <a:lstStyle>
            <a:lvl1pPr marL="0" indent="0" algn="just" defTabSz="665964">
              <a:lnSpc>
                <a:spcPct val="130000"/>
              </a:lnSpc>
              <a:buSzTx/>
              <a:buNone/>
              <a:defRPr sz="3040">
                <a:solidFill>
                  <a:srgbClr val="FFFFFF"/>
                </a:solidFill>
              </a:defRPr>
            </a:lvl1pPr>
          </a:lstStyle>
          <a:p>
            <a:pPr marL="0" indent="0" algn="just" defTabSz="784225">
              <a:lnSpc>
                <a:spcPct val="130000"/>
              </a:lnSpc>
              <a:buSzTx/>
              <a:buNone/>
              <a:defRPr sz="3040">
                <a:solidFill>
                  <a:srgbClr val="FFFFFF"/>
                </a:solidFill>
              </a:defRPr>
            </a:pPr>
            <a:r>
              <a:t>說明文字。</a:t>
            </a:r>
          </a:p>
          <a:p>
            <a:pPr marL="0" indent="0" algn="just" defTabSz="784225">
              <a:lnSpc>
                <a:spcPct val="130000"/>
              </a:lnSpc>
              <a:buSzTx/>
              <a:buNone/>
              <a:defRPr sz="3040">
                <a:solidFill>
                  <a:srgbClr val="FFFFFF"/>
                </a:solidFill>
              </a:defRPr>
            </a:pPr>
            <a:r>
              <a:t>地在候現，苦生史，十論體春得據當明黑片財飛。備的可與母葉小也到、謝少系作力</a:t>
            </a:r>
          </a:p>
        </p:txBody>
      </p:sp>
      <p:sp>
        <p:nvSpPr>
          <p:cNvPr id="330" name="線條"/>
          <p:cNvSpPr>
            <a:spLocks noGrp="1"/>
          </p:cNvSpPr>
          <p:nvPr>
            <p:ph type="body" sz="quarter" idx="20"/>
          </p:nvPr>
        </p:nvSpPr>
        <p:spPr>
          <a:xfrm>
            <a:off x="10566617" y="326432"/>
            <a:ext cx="1" cy="261538"/>
          </a:xfrm>
          <a:prstGeom prst="line">
            <a:avLst/>
          </a:prstGeom>
          <a:ln w="38100">
            <a:solidFill>
              <a:srgbClr val="FFFFFF"/>
            </a:solidFill>
          </a:ln>
        </p:spPr>
        <p:txBody>
          <a:bodyPr anchor="ctr">
            <a:noAutofit/>
          </a:bodyPr>
          <a:lstStyle>
            <a:lvl1pPr marL="0" indent="0" algn="ctr" defTabSz="2070637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marL="0" indent="0" algn="ctr" defTabSz="2438338">
              <a:lnSpc>
                <a:spcPct val="100000"/>
              </a:lnSpc>
              <a:buSzTx/>
              <a:buNone/>
              <a:defRPr sz="2400" b="0">
                <a:solidFill>
                  <a:srgbClr val="5E5E5E"/>
                </a:solidFill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331" name="合作對象logo"/>
          <p:cNvSpPr>
            <a:spLocks noGrp="1"/>
          </p:cNvSpPr>
          <p:nvPr>
            <p:ph type="body" sz="quarter" idx="21"/>
          </p:nvPr>
        </p:nvSpPr>
        <p:spPr>
          <a:xfrm>
            <a:off x="10726586" y="330201"/>
            <a:ext cx="1125008" cy="254000"/>
          </a:xfrm>
          <a:prstGeom prst="rect">
            <a:avLst/>
          </a:prstGeom>
          <a:solidFill>
            <a:srgbClr val="D5D5D5"/>
          </a:solidFill>
        </p:spPr>
        <p:txBody>
          <a:bodyPr anchor="ctr">
            <a:noAutofit/>
          </a:bodyPr>
          <a:lstStyle>
            <a:lvl1pPr marL="0" indent="0" algn="ctr" defTabSz="396564">
              <a:lnSpc>
                <a:spcPct val="100000"/>
              </a:lnSpc>
              <a:buSzTx/>
              <a:buNone/>
              <a:defRPr sz="1153" b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合作對象logo</a:t>
            </a:r>
          </a:p>
        </p:txBody>
      </p:sp>
      <p:sp>
        <p:nvSpPr>
          <p:cNvPr id="332" name="影像"/>
          <p:cNvSpPr>
            <a:spLocks noGrp="1"/>
          </p:cNvSpPr>
          <p:nvPr>
            <p:ph type="pic" sz="quarter" idx="22"/>
          </p:nvPr>
        </p:nvSpPr>
        <p:spPr>
          <a:xfrm>
            <a:off x="9373465" y="330201"/>
            <a:ext cx="1045883" cy="25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FC43D284-5392-4230-B0A6-F74E59CAF0CE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7F25E83E-811D-4A88-8652-23F0E6683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418718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403CC-0F55-4794-82AB-63C9B7E8AEFB}" type="datetime1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32855EEA-4F3D-403F-9F92-4BD2D931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26EFEE7D-8482-4576-9959-765D3008AD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07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50CC1-448A-4407-A704-7FF98ABB32F6}" type="datetime1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F6E05D57-1BBF-42ED-B207-AE18C052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7B253D6A-1731-4CA7-B008-736349C76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54506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38938-9936-44F5-B9E6-2EC4563E52E1}" type="datetime1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CDBA3007-2B57-4D52-A0D4-94E01C6F4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6D137B5E-AE3B-4C06-BEF3-311DC6ED48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2096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A78E6-D63C-473D-9DCC-1AE0DB632273}" type="datetime1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7EBC3D18-FF40-4B1E-80F2-6B22BC6E1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DD5C8AB1-BAE2-4737-833E-C908842966D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96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447EB5A-8F1C-2441-9B97-158C3F2E5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5181BCA-E8D5-6542-AF85-E31CE04AF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4D7B978A-4946-524B-8B10-788907F3F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B4E04-58B4-4A33-BB10-91A6EF76ACAF}" type="datetime1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50DC3F85-AFE4-324C-AA64-36F7A9C2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00029EED-423E-4B62-B984-C6DD1936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BA4FC009-257F-4199-8E27-F140AB72C44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0380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FB9D8-2017-414E-83F7-D0A6623A67E0}" type="datetime1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xmlns="" id="{8FCADA61-4E57-4D9B-9E5B-86C2B704A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4DB32E16-25CA-425D-AA03-6E31FBF7266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8862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E3706-25B3-4D47-B75C-B6CAE5852AEE}" type="datetime1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FF8B93D1-9846-4C73-8A61-CF8447AC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C255AD79-DC2F-4E16-9D78-C461B6E4B2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52770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A0039-B429-4A83-9FBC-11BA131658D4}" type="datetime1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9FA9D006-4A54-4379-9D9E-31C8E3893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FB0AE172-BDFB-406D-AFA3-312261D516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9109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1D0C9-21D1-4B3C-A17C-506D596BEA5A}" type="datetime1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CB7529D2-30FD-4EBB-A581-4A7A0980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865B84F1-AD8F-4DF9-BA66-66323EAE70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3139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36A43-FA45-4E44-96F6-B87A90E36E8A}" type="datetime1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xmlns="" id="{23262F6A-E389-4A06-BB08-443AE7AB4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1A6AF1A8-C50C-4E81-BCA4-1342A29141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0537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149D-3BFE-46A5-851F-C1C985596060}" type="datetime1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AFA9C207-9585-4CF0-B91C-55C0127D4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3295054F-7A2B-4927-841F-0C78434015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10806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A56E1-CD2D-49BC-A3AF-073A6DC3EE39}" type="datetime1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E6038A08-502B-4B41-A792-BE150FFD7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DDBCB609-85B9-4FDC-AFA8-6D02A111F1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8244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xmlns="" id="{0E0D7D48-5B80-47D3-849A-1134C464B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FBDFD9B1-2C61-4D95-8A51-633BDCDEF8F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41369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143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350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598A675-14F8-3046-8FA0-5582F61F7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EBF9A05-4287-8447-97C3-1DABB1FC7C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F6081899-B74D-3A43-A213-DB0A80F07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D5857665-6596-9C4B-B115-F0022681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DEEC0-6A5B-4371-80A4-A081CFAD1DBB}" type="datetime1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DE72CA32-CC3C-1E4B-A3CE-5983AE1F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6C95752A-A01B-4F40-925C-1A842588D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DC9BF6DE-4339-4319-AFFB-AA58966A33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0997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677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b="994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744644"/>
            <a:ext cx="12192000" cy="6113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07732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49303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61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247"/>
            </a:lvl1pPr>
            <a:lvl2pPr marL="428192" indent="0" algn="ctr">
              <a:buNone/>
              <a:defRPr sz="1873"/>
            </a:lvl2pPr>
            <a:lvl3pPr marL="856384" indent="0" algn="ctr">
              <a:buNone/>
              <a:defRPr sz="1686"/>
            </a:lvl3pPr>
            <a:lvl4pPr marL="1284576" indent="0" algn="ctr">
              <a:buNone/>
              <a:defRPr sz="1498"/>
            </a:lvl4pPr>
            <a:lvl5pPr marL="1712767" indent="0" algn="ctr">
              <a:buNone/>
              <a:defRPr sz="1498"/>
            </a:lvl5pPr>
            <a:lvl6pPr marL="2140959" indent="0" algn="ctr">
              <a:buNone/>
              <a:defRPr sz="1498"/>
            </a:lvl6pPr>
            <a:lvl7pPr marL="2569151" indent="0" algn="ctr">
              <a:buNone/>
              <a:defRPr sz="1498"/>
            </a:lvl7pPr>
            <a:lvl8pPr marL="2997344" indent="0" algn="ctr">
              <a:buNone/>
              <a:defRPr sz="1498"/>
            </a:lvl8pPr>
            <a:lvl9pPr marL="3425536" indent="0" algn="ctr">
              <a:buNone/>
              <a:defRPr sz="1498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968-D4BD-456A-811A-D975BBCA7447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B4D-F7F0-429D-AA2D-73BF2A4EF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864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968-D4BD-456A-811A-D975BBCA7447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B4D-F7F0-429D-AA2D-73BF2A4EF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854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619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247">
                <a:solidFill>
                  <a:schemeClr val="tx1">
                    <a:tint val="75000"/>
                  </a:schemeClr>
                </a:solidFill>
              </a:defRPr>
            </a:lvl1pPr>
            <a:lvl2pPr marL="428192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2pPr>
            <a:lvl3pPr marL="856384" indent="0">
              <a:buNone/>
              <a:defRPr sz="1686">
                <a:solidFill>
                  <a:schemeClr val="tx1">
                    <a:tint val="75000"/>
                  </a:schemeClr>
                </a:solidFill>
              </a:defRPr>
            </a:lvl3pPr>
            <a:lvl4pPr marL="1284576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4pPr>
            <a:lvl5pPr marL="1712767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5pPr>
            <a:lvl6pPr marL="2140959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6pPr>
            <a:lvl7pPr marL="2569151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7pPr>
            <a:lvl8pPr marL="2997344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8pPr>
            <a:lvl9pPr marL="3425536" indent="0">
              <a:buNone/>
              <a:defRPr sz="14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968-D4BD-456A-811A-D975BBCA7447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B4D-F7F0-429D-AA2D-73BF2A4EF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07162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968-D4BD-456A-811A-D975BBCA7447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B4D-F7F0-429D-AA2D-73BF2A4EF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8592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47" b="1"/>
            </a:lvl1pPr>
            <a:lvl2pPr marL="428192" indent="0">
              <a:buNone/>
              <a:defRPr sz="1873" b="1"/>
            </a:lvl2pPr>
            <a:lvl3pPr marL="856384" indent="0">
              <a:buNone/>
              <a:defRPr sz="1686" b="1"/>
            </a:lvl3pPr>
            <a:lvl4pPr marL="1284576" indent="0">
              <a:buNone/>
              <a:defRPr sz="1498" b="1"/>
            </a:lvl4pPr>
            <a:lvl5pPr marL="1712767" indent="0">
              <a:buNone/>
              <a:defRPr sz="1498" b="1"/>
            </a:lvl5pPr>
            <a:lvl6pPr marL="2140959" indent="0">
              <a:buNone/>
              <a:defRPr sz="1498" b="1"/>
            </a:lvl6pPr>
            <a:lvl7pPr marL="2569151" indent="0">
              <a:buNone/>
              <a:defRPr sz="1498" b="1"/>
            </a:lvl7pPr>
            <a:lvl8pPr marL="2997344" indent="0">
              <a:buNone/>
              <a:defRPr sz="1498" b="1"/>
            </a:lvl8pPr>
            <a:lvl9pPr marL="3425536" indent="0">
              <a:buNone/>
              <a:defRPr sz="1498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47" b="1"/>
            </a:lvl1pPr>
            <a:lvl2pPr marL="428192" indent="0">
              <a:buNone/>
              <a:defRPr sz="1873" b="1"/>
            </a:lvl2pPr>
            <a:lvl3pPr marL="856384" indent="0">
              <a:buNone/>
              <a:defRPr sz="1686" b="1"/>
            </a:lvl3pPr>
            <a:lvl4pPr marL="1284576" indent="0">
              <a:buNone/>
              <a:defRPr sz="1498" b="1"/>
            </a:lvl4pPr>
            <a:lvl5pPr marL="1712767" indent="0">
              <a:buNone/>
              <a:defRPr sz="1498" b="1"/>
            </a:lvl5pPr>
            <a:lvl6pPr marL="2140959" indent="0">
              <a:buNone/>
              <a:defRPr sz="1498" b="1"/>
            </a:lvl6pPr>
            <a:lvl7pPr marL="2569151" indent="0">
              <a:buNone/>
              <a:defRPr sz="1498" b="1"/>
            </a:lvl7pPr>
            <a:lvl8pPr marL="2997344" indent="0">
              <a:buNone/>
              <a:defRPr sz="1498" b="1"/>
            </a:lvl8pPr>
            <a:lvl9pPr marL="3425536" indent="0">
              <a:buNone/>
              <a:defRPr sz="1498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968-D4BD-456A-811A-D975BBCA7447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B4D-F7F0-429D-AA2D-73BF2A4EF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7376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968-D4BD-456A-811A-D975BBCA7447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B4D-F7F0-429D-AA2D-73BF2A4EF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80989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968-D4BD-456A-811A-D975BBCA7447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B4D-F7F0-429D-AA2D-73BF2A4EF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694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1970BE3-B67E-1647-BABE-278B1DBA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A1ABD6FD-594A-7B49-B102-623AE02B9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xmlns="" id="{E0AAC43C-DE58-1B4A-9E5A-4603E4BC9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xmlns="" id="{E277F8C6-A81A-254B-A0BF-0F1644036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xmlns="" id="{79B28F06-92D8-4440-9A63-1A6606D945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xmlns="" id="{A5D4B4F1-E23B-F447-956E-08789DA08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8994-B2FA-4E96-8FA6-7B1D1316F9C6}" type="datetime1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xmlns="" id="{A4B054DF-FB67-EE44-8DD5-82812BE85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xmlns="" id="{91069873-94E0-4FFD-88F0-B876B12FC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47A8B456-3A81-4595-9560-27BD6F74077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8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96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996"/>
            </a:lvl1pPr>
            <a:lvl2pPr>
              <a:defRPr sz="2622"/>
            </a:lvl2pPr>
            <a:lvl3pPr>
              <a:defRPr sz="224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98"/>
            </a:lvl1pPr>
            <a:lvl2pPr marL="428192" indent="0">
              <a:buNone/>
              <a:defRPr sz="1311"/>
            </a:lvl2pPr>
            <a:lvl3pPr marL="856384" indent="0">
              <a:buNone/>
              <a:defRPr sz="1124"/>
            </a:lvl3pPr>
            <a:lvl4pPr marL="1284576" indent="0">
              <a:buNone/>
              <a:defRPr sz="937"/>
            </a:lvl4pPr>
            <a:lvl5pPr marL="1712767" indent="0">
              <a:buNone/>
              <a:defRPr sz="937"/>
            </a:lvl5pPr>
            <a:lvl6pPr marL="2140959" indent="0">
              <a:buNone/>
              <a:defRPr sz="937"/>
            </a:lvl6pPr>
            <a:lvl7pPr marL="2569151" indent="0">
              <a:buNone/>
              <a:defRPr sz="937"/>
            </a:lvl7pPr>
            <a:lvl8pPr marL="2997344" indent="0">
              <a:buNone/>
              <a:defRPr sz="937"/>
            </a:lvl8pPr>
            <a:lvl9pPr marL="3425536" indent="0">
              <a:buNone/>
              <a:defRPr sz="937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968-D4BD-456A-811A-D975BBCA7447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B4D-F7F0-429D-AA2D-73BF2A4EF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37310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996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2996"/>
            </a:lvl1pPr>
            <a:lvl2pPr marL="428192" indent="0">
              <a:buNone/>
              <a:defRPr sz="2622"/>
            </a:lvl2pPr>
            <a:lvl3pPr marL="856384" indent="0">
              <a:buNone/>
              <a:defRPr sz="2247"/>
            </a:lvl3pPr>
            <a:lvl4pPr marL="1284576" indent="0">
              <a:buNone/>
              <a:defRPr sz="1873"/>
            </a:lvl4pPr>
            <a:lvl5pPr marL="1712767" indent="0">
              <a:buNone/>
              <a:defRPr sz="1873"/>
            </a:lvl5pPr>
            <a:lvl6pPr marL="2140959" indent="0">
              <a:buNone/>
              <a:defRPr sz="1873"/>
            </a:lvl6pPr>
            <a:lvl7pPr marL="2569151" indent="0">
              <a:buNone/>
              <a:defRPr sz="1873"/>
            </a:lvl7pPr>
            <a:lvl8pPr marL="2997344" indent="0">
              <a:buNone/>
              <a:defRPr sz="1873"/>
            </a:lvl8pPr>
            <a:lvl9pPr marL="3425536" indent="0">
              <a:buNone/>
              <a:defRPr sz="1873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98"/>
            </a:lvl1pPr>
            <a:lvl2pPr marL="428192" indent="0">
              <a:buNone/>
              <a:defRPr sz="1311"/>
            </a:lvl2pPr>
            <a:lvl3pPr marL="856384" indent="0">
              <a:buNone/>
              <a:defRPr sz="1124"/>
            </a:lvl3pPr>
            <a:lvl4pPr marL="1284576" indent="0">
              <a:buNone/>
              <a:defRPr sz="937"/>
            </a:lvl4pPr>
            <a:lvl5pPr marL="1712767" indent="0">
              <a:buNone/>
              <a:defRPr sz="937"/>
            </a:lvl5pPr>
            <a:lvl6pPr marL="2140959" indent="0">
              <a:buNone/>
              <a:defRPr sz="937"/>
            </a:lvl6pPr>
            <a:lvl7pPr marL="2569151" indent="0">
              <a:buNone/>
              <a:defRPr sz="937"/>
            </a:lvl7pPr>
            <a:lvl8pPr marL="2997344" indent="0">
              <a:buNone/>
              <a:defRPr sz="937"/>
            </a:lvl8pPr>
            <a:lvl9pPr marL="3425536" indent="0">
              <a:buNone/>
              <a:defRPr sz="937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968-D4BD-456A-811A-D975BBCA7447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B4D-F7F0-429D-AA2D-73BF2A4EF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8962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968-D4BD-456A-811A-D975BBCA7447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B4D-F7F0-429D-AA2D-73BF2A4EF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33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6968-D4BD-456A-811A-D975BBCA7447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B4D-F7F0-429D-AA2D-73BF2A4EF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70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289EEFA-EAEB-8E4E-8B2F-C31C3040E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xmlns="" id="{E93CB2F2-4EED-0847-AB5E-8D9784C75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8CAB8-1DDF-4542-8DA6-E2200760FEF5}" type="datetime1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xmlns="" id="{AB0B89EB-EDCA-8449-B2FA-E5E24FF7F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xmlns="" id="{37565F2E-1B46-41FD-BB7A-D4AD3A9C2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7959E1F7-0884-4DC4-A682-56E5BB01D7E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26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xmlns="" id="{7A546522-445F-3D4F-BFF0-E09158A8C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524-4309-479F-973B-78B2785863DA}" type="datetime1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xmlns="" id="{144A7335-2D0C-1B45-B36F-BF851B15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xmlns="" id="{1A482A76-FB6F-4517-81B1-AD10261D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4D628733-034D-48CA-9D05-13A63E35AE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0657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6D81254-1734-944A-88E6-80D5C8C29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7EB9C20-7192-894F-A20F-B397BB4D9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D3DDD82F-44E7-5C4E-B424-A3D15EBC6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E35FDB64-51EE-2940-9928-AB246F2C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6507-C704-4BE5-97BE-EDB7DD986283}" type="datetime1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60CF334B-54A1-044A-A03E-EEF92543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740A660C-5FF7-4D14-A4EC-A91CED77E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4CA3F18F-9040-4F80-93AD-F34F8DFEE6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43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D790361-9E38-CF43-8F06-7F0D6878F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xmlns="" id="{722E0F5F-300C-B343-92E2-B41A3921B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xmlns="" id="{F3F9B6B2-6510-1D41-BA00-8AFE96F42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xmlns="" id="{16C72854-87EC-3647-A739-EE5E37D0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DA1D-3104-4EC7-A90C-7D4173D0807F}" type="datetime1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xmlns="" id="{AFFEEA2D-DAAE-AA44-BCB2-0B38E0325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xmlns="" id="{4CC63BB7-853C-47BF-9EBE-6307658CB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1750" y="-20638"/>
            <a:ext cx="1455738" cy="963613"/>
          </a:xfrm>
        </p:spPr>
        <p:txBody>
          <a:bodyPr/>
          <a:lstStyle/>
          <a:p>
            <a:fld id="{73CA432F-9AC6-4E5B-8580-680A00F467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175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xmlns="" id="{871C4A04-65EA-3842-A21A-036CE549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xmlns="" id="{5E5013CB-4821-814F-8DE8-FF082B3CD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/>
              <a:t>編輯母片文字樣式
第二層
第三層
第四層
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xmlns="" id="{2AA494A9-AAC0-F84C-AB68-7011D5D13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053BF-7FDC-4CCB-B0F7-96DEA1C7ADF5}" type="datetime1">
              <a:rPr kumimoji="1" lang="zh-TW" altLang="en-US" smtClean="0"/>
              <a:t>2021/9/15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xmlns="" id="{9FEDC846-2CBB-7A4D-BB51-B810C3CB8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xmlns="" id="{64136438-7DB2-5D48-A8C7-CBE3868A8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750" y="-20638"/>
            <a:ext cx="1455738" cy="96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0" b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"/>
              </a:defRPr>
            </a:lvl1pPr>
          </a:lstStyle>
          <a:p>
            <a:fld id="{AF1632B6-7CE9-4E45-B6EC-B582839AFAE7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8279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623000" y="249407"/>
            <a:ext cx="10974063" cy="11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608969" y="1600246"/>
            <a:ext cx="10974063" cy="4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 bwMode="auto">
          <a:xfrm>
            <a:off x="608969" y="6356491"/>
            <a:ext cx="2845595" cy="36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 algn="l" defTabSz="775161" eaLnBrk="1" hangingPunct="1">
              <a:defRPr sz="1019" b="1">
                <a:solidFill>
                  <a:srgbClr val="898989"/>
                </a:solidFill>
                <a:latin typeface="Times New Roman" pitchFamily="18" charset="0"/>
                <a:ea typeface="文鼎中圓" pitchFamily="49" charset="-120"/>
              </a:defRPr>
            </a:lvl1pPr>
          </a:lstStyle>
          <a:p>
            <a:pPr>
              <a:defRPr/>
            </a:pPr>
            <a:fld id="{D4093674-23C1-45F0-8265-ED12479DA024}" type="datetime1">
              <a:rPr lang="zh-TW" altLang="en-US"/>
              <a:pPr>
                <a:defRPr/>
              </a:pPr>
              <a:t>2021/9/15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 bwMode="auto">
          <a:xfrm>
            <a:off x="7814162" y="6181233"/>
            <a:ext cx="3862881" cy="67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9" tIns="45709" rIns="91419" bIns="45709" numCol="1" anchor="ctr" anchorCtr="0" compatLnSpc="1">
            <a:prstTxWarp prst="textNoShape">
              <a:avLst/>
            </a:prstTxWarp>
          </a:bodyPr>
          <a:lstStyle>
            <a:lvl1pPr algn="ctr" defTabSz="775161" eaLnBrk="1" hangingPunct="1">
              <a:defRPr kumimoji="0" sz="2123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zh-TW" altLang="en-US"/>
              <a:t>總</a:t>
            </a:r>
            <a:r>
              <a:rPr kumimoji="1" lang="zh-TW" altLang="en-US"/>
              <a:t>志業中心營建處</a:t>
            </a:r>
          </a:p>
        </p:txBody>
      </p:sp>
      <p:pic>
        <p:nvPicPr>
          <p:cNvPr id="2054" name="Picture 13" descr="精舍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08"/>
            <a:ext cx="2099117" cy="949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xmlns="" id="{2335626F-D0FB-454B-B60B-25A6ED2A5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1750" y="-20638"/>
            <a:ext cx="1455738" cy="96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0" b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"/>
              </a:defRPr>
            </a:lvl1pPr>
          </a:lstStyle>
          <a:p>
            <a:fld id="{F0FDE9D1-19F8-48A4-9F1A-C60828BD3F9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431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</p:sldLayoutIdLst>
  <p:txStyles>
    <p:titleStyle>
      <a:lvl1pPr algn="ctr" defTabSz="775161" rtl="0" eaLnBrk="0" fontAlgn="base" hangingPunct="0">
        <a:spcBef>
          <a:spcPct val="0"/>
        </a:spcBef>
        <a:spcAft>
          <a:spcPct val="0"/>
        </a:spcAft>
        <a:defRPr kumimoji="1" sz="5095">
          <a:solidFill>
            <a:srgbClr val="EAEAEA"/>
          </a:solidFill>
          <a:latin typeface="+mj-lt"/>
          <a:ea typeface="+mj-ea"/>
          <a:cs typeface="+mj-cs"/>
        </a:defRPr>
      </a:lvl1pPr>
      <a:lvl2pPr algn="ctr" defTabSz="775161" rtl="0" eaLnBrk="0" fontAlgn="base" hangingPunct="0">
        <a:spcBef>
          <a:spcPct val="0"/>
        </a:spcBef>
        <a:spcAft>
          <a:spcPct val="0"/>
        </a:spcAft>
        <a:defRPr kumimoji="1" sz="5095">
          <a:solidFill>
            <a:srgbClr val="EAEAEA"/>
          </a:solidFill>
          <a:latin typeface="標楷體" pitchFamily="65" charset="-120"/>
          <a:ea typeface="標楷體" pitchFamily="65" charset="-120"/>
        </a:defRPr>
      </a:lvl2pPr>
      <a:lvl3pPr algn="ctr" defTabSz="775161" rtl="0" eaLnBrk="0" fontAlgn="base" hangingPunct="0">
        <a:spcBef>
          <a:spcPct val="0"/>
        </a:spcBef>
        <a:spcAft>
          <a:spcPct val="0"/>
        </a:spcAft>
        <a:defRPr kumimoji="1" sz="5095">
          <a:solidFill>
            <a:srgbClr val="EAEAEA"/>
          </a:solidFill>
          <a:latin typeface="標楷體" pitchFamily="65" charset="-120"/>
          <a:ea typeface="標楷體" pitchFamily="65" charset="-120"/>
        </a:defRPr>
      </a:lvl3pPr>
      <a:lvl4pPr algn="ctr" defTabSz="775161" rtl="0" eaLnBrk="0" fontAlgn="base" hangingPunct="0">
        <a:spcBef>
          <a:spcPct val="0"/>
        </a:spcBef>
        <a:spcAft>
          <a:spcPct val="0"/>
        </a:spcAft>
        <a:defRPr kumimoji="1" sz="5095">
          <a:solidFill>
            <a:srgbClr val="EAEAEA"/>
          </a:solidFill>
          <a:latin typeface="標楷體" pitchFamily="65" charset="-120"/>
          <a:ea typeface="標楷體" pitchFamily="65" charset="-120"/>
        </a:defRPr>
      </a:lvl4pPr>
      <a:lvl5pPr algn="ctr" defTabSz="775161" rtl="0" eaLnBrk="0" fontAlgn="base" hangingPunct="0">
        <a:spcBef>
          <a:spcPct val="0"/>
        </a:spcBef>
        <a:spcAft>
          <a:spcPct val="0"/>
        </a:spcAft>
        <a:defRPr kumimoji="1" sz="5095">
          <a:solidFill>
            <a:srgbClr val="EAEAEA"/>
          </a:solidFill>
          <a:latin typeface="標楷體" pitchFamily="65" charset="-120"/>
          <a:ea typeface="標楷體" pitchFamily="65" charset="-120"/>
        </a:defRPr>
      </a:lvl5pPr>
      <a:lvl6pPr marL="388254" algn="ctr" defTabSz="775161" rtl="0" fontAlgn="base">
        <a:spcBef>
          <a:spcPct val="0"/>
        </a:spcBef>
        <a:spcAft>
          <a:spcPct val="0"/>
        </a:spcAft>
        <a:defRPr kumimoji="1" sz="5095">
          <a:solidFill>
            <a:srgbClr val="EAEAEA"/>
          </a:solidFill>
          <a:latin typeface="標楷體" pitchFamily="65" charset="-120"/>
          <a:ea typeface="標楷體" pitchFamily="65" charset="-120"/>
        </a:defRPr>
      </a:lvl6pPr>
      <a:lvl7pPr marL="776508" algn="ctr" defTabSz="775161" rtl="0" fontAlgn="base">
        <a:spcBef>
          <a:spcPct val="0"/>
        </a:spcBef>
        <a:spcAft>
          <a:spcPct val="0"/>
        </a:spcAft>
        <a:defRPr kumimoji="1" sz="5095">
          <a:solidFill>
            <a:srgbClr val="EAEAEA"/>
          </a:solidFill>
          <a:latin typeface="標楷體" pitchFamily="65" charset="-120"/>
          <a:ea typeface="標楷體" pitchFamily="65" charset="-120"/>
        </a:defRPr>
      </a:lvl7pPr>
      <a:lvl8pPr marL="1164763" algn="ctr" defTabSz="775161" rtl="0" fontAlgn="base">
        <a:spcBef>
          <a:spcPct val="0"/>
        </a:spcBef>
        <a:spcAft>
          <a:spcPct val="0"/>
        </a:spcAft>
        <a:defRPr kumimoji="1" sz="5095">
          <a:solidFill>
            <a:srgbClr val="EAEAEA"/>
          </a:solidFill>
          <a:latin typeface="標楷體" pitchFamily="65" charset="-120"/>
          <a:ea typeface="標楷體" pitchFamily="65" charset="-120"/>
        </a:defRPr>
      </a:lvl8pPr>
      <a:lvl9pPr marL="1553017" algn="ctr" defTabSz="775161" rtl="0" fontAlgn="base">
        <a:spcBef>
          <a:spcPct val="0"/>
        </a:spcBef>
        <a:spcAft>
          <a:spcPct val="0"/>
        </a:spcAft>
        <a:defRPr kumimoji="1" sz="5095">
          <a:solidFill>
            <a:srgbClr val="EAEAEA"/>
          </a:solidFill>
          <a:latin typeface="標楷體" pitchFamily="65" charset="-120"/>
          <a:ea typeface="標楷體" pitchFamily="65" charset="-120"/>
        </a:defRPr>
      </a:lvl9pPr>
    </p:titleStyle>
    <p:bodyStyle>
      <a:lvl1pPr marL="291191" indent="-291191" algn="l" defTabSz="7751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umimoji="1" sz="4671">
          <a:solidFill>
            <a:srgbClr val="EAEAEA"/>
          </a:solidFill>
          <a:latin typeface="+mn-lt"/>
          <a:ea typeface="+mn-ea"/>
          <a:cs typeface="+mn-cs"/>
        </a:defRPr>
      </a:lvl1pPr>
      <a:lvl2pPr marL="629565" indent="-241311" algn="l" defTabSz="7751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umimoji="1" sz="4076">
          <a:solidFill>
            <a:srgbClr val="EAEAEA"/>
          </a:solidFill>
          <a:latin typeface="+mn-lt"/>
          <a:ea typeface="+mn-ea"/>
        </a:defRPr>
      </a:lvl2pPr>
      <a:lvl3pPr marL="970636" indent="-195476" algn="l" defTabSz="7751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umimoji="1" sz="3736">
          <a:solidFill>
            <a:srgbClr val="EAEAEA"/>
          </a:solidFill>
          <a:latin typeface="+mn-lt"/>
          <a:ea typeface="+mn-ea"/>
        </a:defRPr>
      </a:lvl3pPr>
      <a:lvl4pPr marL="1360238" indent="-195476" algn="l" defTabSz="7751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umimoji="1" sz="3567">
          <a:solidFill>
            <a:srgbClr val="EAEAEA"/>
          </a:solidFill>
          <a:latin typeface="+mn-lt"/>
          <a:ea typeface="+mn-ea"/>
        </a:defRPr>
      </a:lvl4pPr>
      <a:lvl5pPr marL="1747144" indent="-194127" algn="l" defTabSz="77516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umimoji="1" sz="3397">
          <a:solidFill>
            <a:srgbClr val="EAEAEA"/>
          </a:solidFill>
          <a:latin typeface="+mn-lt"/>
          <a:ea typeface="+mn-ea"/>
        </a:defRPr>
      </a:lvl5pPr>
      <a:lvl6pPr marL="2135398" indent="-194127" algn="l" defTabSz="775161" rtl="0" fontAlgn="base">
        <a:spcBef>
          <a:spcPct val="20000"/>
        </a:spcBef>
        <a:spcAft>
          <a:spcPct val="0"/>
        </a:spcAft>
        <a:buFont typeface="Arial" charset="0"/>
        <a:defRPr kumimoji="1" sz="3397">
          <a:solidFill>
            <a:srgbClr val="EAEAEA"/>
          </a:solidFill>
          <a:latin typeface="+mn-lt"/>
          <a:ea typeface="+mn-ea"/>
        </a:defRPr>
      </a:lvl6pPr>
      <a:lvl7pPr marL="2523653" indent="-194127" algn="l" defTabSz="775161" rtl="0" fontAlgn="base">
        <a:spcBef>
          <a:spcPct val="20000"/>
        </a:spcBef>
        <a:spcAft>
          <a:spcPct val="0"/>
        </a:spcAft>
        <a:buFont typeface="Arial" charset="0"/>
        <a:defRPr kumimoji="1" sz="3397">
          <a:solidFill>
            <a:srgbClr val="EAEAEA"/>
          </a:solidFill>
          <a:latin typeface="+mn-lt"/>
          <a:ea typeface="+mn-ea"/>
        </a:defRPr>
      </a:lvl7pPr>
      <a:lvl8pPr marL="2911907" indent="-194127" algn="l" defTabSz="775161" rtl="0" fontAlgn="base">
        <a:spcBef>
          <a:spcPct val="20000"/>
        </a:spcBef>
        <a:spcAft>
          <a:spcPct val="0"/>
        </a:spcAft>
        <a:buFont typeface="Arial" charset="0"/>
        <a:defRPr kumimoji="1" sz="3397">
          <a:solidFill>
            <a:srgbClr val="EAEAEA"/>
          </a:solidFill>
          <a:latin typeface="+mn-lt"/>
          <a:ea typeface="+mn-ea"/>
        </a:defRPr>
      </a:lvl8pPr>
      <a:lvl9pPr marL="3300161" indent="-194127" algn="l" defTabSz="775161" rtl="0" fontAlgn="base">
        <a:spcBef>
          <a:spcPct val="20000"/>
        </a:spcBef>
        <a:spcAft>
          <a:spcPct val="0"/>
        </a:spcAft>
        <a:buFont typeface="Arial" charset="0"/>
        <a:defRPr kumimoji="1" sz="3397">
          <a:solidFill>
            <a:srgbClr val="EAEAEA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776508" rtl="0" eaLnBrk="1" latinLnBrk="0" hangingPunct="1">
        <a:defRPr sz="1529" kern="1200">
          <a:solidFill>
            <a:schemeClr val="tx1"/>
          </a:solidFill>
          <a:latin typeface="+mn-lt"/>
          <a:ea typeface="+mn-ea"/>
          <a:cs typeface="+mn-cs"/>
        </a:defRPr>
      </a:lvl1pPr>
      <a:lvl2pPr marL="388254" algn="l" defTabSz="776508" rtl="0" eaLnBrk="1" latinLnBrk="0" hangingPunct="1">
        <a:defRPr sz="1529" kern="1200">
          <a:solidFill>
            <a:schemeClr val="tx1"/>
          </a:solidFill>
          <a:latin typeface="+mn-lt"/>
          <a:ea typeface="+mn-ea"/>
          <a:cs typeface="+mn-cs"/>
        </a:defRPr>
      </a:lvl2pPr>
      <a:lvl3pPr marL="776508" algn="l" defTabSz="776508" rtl="0" eaLnBrk="1" latinLnBrk="0" hangingPunct="1">
        <a:defRPr sz="1529" kern="1200">
          <a:solidFill>
            <a:schemeClr val="tx1"/>
          </a:solidFill>
          <a:latin typeface="+mn-lt"/>
          <a:ea typeface="+mn-ea"/>
          <a:cs typeface="+mn-cs"/>
        </a:defRPr>
      </a:lvl3pPr>
      <a:lvl4pPr marL="1164763" algn="l" defTabSz="776508" rtl="0" eaLnBrk="1" latinLnBrk="0" hangingPunct="1">
        <a:defRPr sz="1529" kern="1200">
          <a:solidFill>
            <a:schemeClr val="tx1"/>
          </a:solidFill>
          <a:latin typeface="+mn-lt"/>
          <a:ea typeface="+mn-ea"/>
          <a:cs typeface="+mn-cs"/>
        </a:defRPr>
      </a:lvl4pPr>
      <a:lvl5pPr marL="1553017" algn="l" defTabSz="776508" rtl="0" eaLnBrk="1" latinLnBrk="0" hangingPunct="1">
        <a:defRPr sz="1529" kern="1200">
          <a:solidFill>
            <a:schemeClr val="tx1"/>
          </a:solidFill>
          <a:latin typeface="+mn-lt"/>
          <a:ea typeface="+mn-ea"/>
          <a:cs typeface="+mn-cs"/>
        </a:defRPr>
      </a:lvl5pPr>
      <a:lvl6pPr marL="1941271" algn="l" defTabSz="776508" rtl="0" eaLnBrk="1" latinLnBrk="0" hangingPunct="1">
        <a:defRPr sz="1529" kern="1200">
          <a:solidFill>
            <a:schemeClr val="tx1"/>
          </a:solidFill>
          <a:latin typeface="+mn-lt"/>
          <a:ea typeface="+mn-ea"/>
          <a:cs typeface="+mn-cs"/>
        </a:defRPr>
      </a:lvl6pPr>
      <a:lvl7pPr marL="2329525" algn="l" defTabSz="776508" rtl="0" eaLnBrk="1" latinLnBrk="0" hangingPunct="1">
        <a:defRPr sz="1529" kern="1200">
          <a:solidFill>
            <a:schemeClr val="tx1"/>
          </a:solidFill>
          <a:latin typeface="+mn-lt"/>
          <a:ea typeface="+mn-ea"/>
          <a:cs typeface="+mn-cs"/>
        </a:defRPr>
      </a:lvl7pPr>
      <a:lvl8pPr marL="2717780" algn="l" defTabSz="776508" rtl="0" eaLnBrk="1" latinLnBrk="0" hangingPunct="1">
        <a:defRPr sz="1529" kern="1200">
          <a:solidFill>
            <a:schemeClr val="tx1"/>
          </a:solidFill>
          <a:latin typeface="+mn-lt"/>
          <a:ea typeface="+mn-ea"/>
          <a:cs typeface="+mn-cs"/>
        </a:defRPr>
      </a:lvl8pPr>
      <a:lvl9pPr marL="3106034" algn="l" defTabSz="776508" rtl="0" eaLnBrk="1" latinLnBrk="0" hangingPunct="1">
        <a:defRPr sz="15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79B2F-3C4A-4504-8C3F-470C18D7337A}" type="datetime1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-31750" y="-20638"/>
            <a:ext cx="1455738" cy="963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400" b="0">
                <a:solidFill>
                  <a:srgbClr val="FFC000"/>
                </a:solidFill>
                <a:effectLst>
                  <a:glow rad="101600">
                    <a:srgbClr val="000000"/>
                  </a:glow>
                </a:effectLst>
                <a:latin typeface=""/>
              </a:defRPr>
            </a:lvl1pPr>
          </a:lstStyle>
          <a:p>
            <a:fld id="{6E8CB252-CB62-40D0-AD4E-70D065AF0CE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09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6968-D4BD-456A-811A-D975BBCA7447}" type="datetimeFigureOut">
              <a:rPr lang="zh-TW" altLang="en-US" smtClean="0"/>
              <a:t>2021/9/15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03B4D-F7F0-429D-AA2D-73BF2A4EFC1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93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856384" rtl="0" eaLnBrk="1" latinLnBrk="0" hangingPunct="1">
        <a:lnSpc>
          <a:spcPct val="90000"/>
        </a:lnSpc>
        <a:spcBef>
          <a:spcPct val="0"/>
        </a:spcBef>
        <a:buNone/>
        <a:defRPr sz="412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096" indent="-214096" algn="l" defTabSz="856384" rtl="0" eaLnBrk="1" latinLnBrk="0" hangingPunct="1">
        <a:lnSpc>
          <a:spcPct val="90000"/>
        </a:lnSpc>
        <a:spcBef>
          <a:spcPts val="937"/>
        </a:spcBef>
        <a:buFont typeface="Arial" panose="020B0604020202020204" pitchFamily="34" charset="0"/>
        <a:buChar char="•"/>
        <a:defRPr sz="2622" kern="1200">
          <a:solidFill>
            <a:schemeClr val="tx1"/>
          </a:solidFill>
          <a:latin typeface="+mn-lt"/>
          <a:ea typeface="+mn-ea"/>
          <a:cs typeface="+mn-cs"/>
        </a:defRPr>
      </a:lvl1pPr>
      <a:lvl2pPr marL="642288" indent="-214096" algn="l" defTabSz="856384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247" kern="1200">
          <a:solidFill>
            <a:schemeClr val="tx1"/>
          </a:solidFill>
          <a:latin typeface="+mn-lt"/>
          <a:ea typeface="+mn-ea"/>
          <a:cs typeface="+mn-cs"/>
        </a:defRPr>
      </a:lvl2pPr>
      <a:lvl3pPr marL="1070480" indent="-214096" algn="l" defTabSz="856384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873" kern="1200">
          <a:solidFill>
            <a:schemeClr val="tx1"/>
          </a:solidFill>
          <a:latin typeface="+mn-lt"/>
          <a:ea typeface="+mn-ea"/>
          <a:cs typeface="+mn-cs"/>
        </a:defRPr>
      </a:lvl3pPr>
      <a:lvl4pPr marL="1498672" indent="-214096" algn="l" defTabSz="856384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6" kern="1200">
          <a:solidFill>
            <a:schemeClr val="tx1"/>
          </a:solidFill>
          <a:latin typeface="+mn-lt"/>
          <a:ea typeface="+mn-ea"/>
          <a:cs typeface="+mn-cs"/>
        </a:defRPr>
      </a:lvl4pPr>
      <a:lvl5pPr marL="1926864" indent="-214096" algn="l" defTabSz="856384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6" kern="1200">
          <a:solidFill>
            <a:schemeClr val="tx1"/>
          </a:solidFill>
          <a:latin typeface="+mn-lt"/>
          <a:ea typeface="+mn-ea"/>
          <a:cs typeface="+mn-cs"/>
        </a:defRPr>
      </a:lvl5pPr>
      <a:lvl6pPr marL="2355056" indent="-214096" algn="l" defTabSz="856384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6" kern="1200">
          <a:solidFill>
            <a:schemeClr val="tx1"/>
          </a:solidFill>
          <a:latin typeface="+mn-lt"/>
          <a:ea typeface="+mn-ea"/>
          <a:cs typeface="+mn-cs"/>
        </a:defRPr>
      </a:lvl6pPr>
      <a:lvl7pPr marL="2783247" indent="-214096" algn="l" defTabSz="856384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6" kern="1200">
          <a:solidFill>
            <a:schemeClr val="tx1"/>
          </a:solidFill>
          <a:latin typeface="+mn-lt"/>
          <a:ea typeface="+mn-ea"/>
          <a:cs typeface="+mn-cs"/>
        </a:defRPr>
      </a:lvl7pPr>
      <a:lvl8pPr marL="3211439" indent="-214096" algn="l" defTabSz="856384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6" kern="1200">
          <a:solidFill>
            <a:schemeClr val="tx1"/>
          </a:solidFill>
          <a:latin typeface="+mn-lt"/>
          <a:ea typeface="+mn-ea"/>
          <a:cs typeface="+mn-cs"/>
        </a:defRPr>
      </a:lvl8pPr>
      <a:lvl9pPr marL="3639631" indent="-214096" algn="l" defTabSz="856384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6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6384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1pPr>
      <a:lvl2pPr marL="428192" algn="l" defTabSz="856384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2pPr>
      <a:lvl3pPr marL="856384" algn="l" defTabSz="856384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3pPr>
      <a:lvl4pPr marL="1284576" algn="l" defTabSz="856384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4pPr>
      <a:lvl5pPr marL="1712767" algn="l" defTabSz="856384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5pPr>
      <a:lvl6pPr marL="2140959" algn="l" defTabSz="856384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6pPr>
      <a:lvl7pPr marL="2569151" algn="l" defTabSz="856384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7pPr>
      <a:lvl8pPr marL="2997344" algn="l" defTabSz="856384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8pPr>
      <a:lvl9pPr marL="3425536" algn="l" defTabSz="856384" rtl="0" eaLnBrk="1" latinLnBrk="0" hangingPunct="1">
        <a:defRPr sz="1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pagamo.org/course/TZUCHIEP" TargetMode="External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1E370CE0-B480-48A4-BFAE-3185B3F63806}"/>
              </a:ext>
            </a:extLst>
          </p:cNvPr>
          <p:cNvSpPr/>
          <p:nvPr/>
        </p:nvSpPr>
        <p:spPr>
          <a:xfrm>
            <a:off x="78769" y="6153211"/>
            <a:ext cx="12000216" cy="646043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  <a:sym typeface="Calibri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35B492C1-CF25-4F75-BDD1-1BF8C2CD35A5}"/>
              </a:ext>
            </a:extLst>
          </p:cNvPr>
          <p:cNvSpPr/>
          <p:nvPr/>
        </p:nvSpPr>
        <p:spPr>
          <a:xfrm>
            <a:off x="130139" y="70958"/>
            <a:ext cx="11965968" cy="646043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  <a:sym typeface="Calibri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6DD7955A-1CB1-4FA4-8887-E1C65F0CBB8F}"/>
              </a:ext>
            </a:extLst>
          </p:cNvPr>
          <p:cNvSpPr/>
          <p:nvPr/>
        </p:nvSpPr>
        <p:spPr>
          <a:xfrm>
            <a:off x="102576" y="83595"/>
            <a:ext cx="11959286" cy="6741991"/>
          </a:xfrm>
          <a:prstGeom prst="rect">
            <a:avLst/>
          </a:prstGeom>
          <a:noFill/>
          <a:ln w="76200" cap="flat" cmpd="sng" algn="ctr">
            <a:solidFill>
              <a:srgbClr val="44444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6" name="直線接點 25">
            <a:extLst>
              <a:ext uri="{FF2B5EF4-FFF2-40B4-BE49-F238E27FC236}">
                <a16:creationId xmlns:a16="http://schemas.microsoft.com/office/drawing/2014/main" xmlns="" id="{77C75A24-A018-4410-B93B-5764455F013A}"/>
              </a:ext>
            </a:extLst>
          </p:cNvPr>
          <p:cNvCxnSpPr>
            <a:cxnSpLocks/>
          </p:cNvCxnSpPr>
          <p:nvPr/>
        </p:nvCxnSpPr>
        <p:spPr>
          <a:xfrm>
            <a:off x="2936009" y="2230540"/>
            <a:ext cx="6097587" cy="0"/>
          </a:xfrm>
          <a:prstGeom prst="line">
            <a:avLst/>
          </a:prstGeom>
          <a:ln w="57150" cap="rnd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1841F78A-C2C1-400F-BE45-A59BB022C166}"/>
              </a:ext>
            </a:extLst>
          </p:cNvPr>
          <p:cNvSpPr/>
          <p:nvPr/>
        </p:nvSpPr>
        <p:spPr>
          <a:xfrm>
            <a:off x="89638" y="3548673"/>
            <a:ext cx="11965968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lang="en-US" altLang="zh-TW" kern="0" dirty="0">
              <a:latin typeface="Microsoft JhengHei Light" panose="020B0304030504040204" pitchFamily="34" charset="-120"/>
              <a:ea typeface="Microsoft JhengHei Light" panose="020B0304030504040204" pitchFamily="34" charset="-120"/>
              <a:cs typeface="+mn-ea"/>
            </a:endParaRPr>
          </a:p>
          <a:p>
            <a:pPr algn="ctr">
              <a:defRPr/>
            </a:pPr>
            <a:r>
              <a:rPr lang="zh-TW" altLang="en-US" sz="4400" b="1" kern="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班級小型環保防災電</a:t>
            </a:r>
            <a:r>
              <a:rPr lang="zh-TW" altLang="en-US" sz="4400" b="1" kern="0" spc="3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競賽</a:t>
            </a:r>
            <a:endParaRPr lang="zh-TW" altLang="en-US" sz="3200" b="1" kern="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xmlns="" id="{8C3EB9A5-FD67-4DE3-8493-0A2E055C8FF2}"/>
              </a:ext>
            </a:extLst>
          </p:cNvPr>
          <p:cNvGrpSpPr/>
          <p:nvPr/>
        </p:nvGrpSpPr>
        <p:grpSpPr>
          <a:xfrm>
            <a:off x="8548240" y="762072"/>
            <a:ext cx="3385976" cy="674636"/>
            <a:chOff x="2233862" y="1359452"/>
            <a:chExt cx="3385976" cy="674636"/>
          </a:xfrm>
        </p:grpSpPr>
        <p:sp>
          <p:nvSpPr>
            <p:cNvPr id="32" name="線條">
              <a:extLst>
                <a:ext uri="{FF2B5EF4-FFF2-40B4-BE49-F238E27FC236}">
                  <a16:creationId xmlns:a16="http://schemas.microsoft.com/office/drawing/2014/main" xmlns="" id="{4F734489-EA7A-4FC2-A0F7-D69AF1F11854}"/>
                </a:ext>
              </a:extLst>
            </p:cNvPr>
            <p:cNvSpPr/>
            <p:nvPr/>
          </p:nvSpPr>
          <p:spPr>
            <a:xfrm>
              <a:off x="3432473" y="1613522"/>
              <a:ext cx="1" cy="268150"/>
            </a:xfrm>
            <a:prstGeom prst="line">
              <a:avLst/>
            </a:prstGeom>
            <a:ln w="76200">
              <a:solidFill>
                <a:schemeClr val="tx1">
                  <a:lumMod val="50000"/>
                  <a:lumOff val="50000"/>
                </a:schemeClr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pPr algn="ctr" defTabSz="1219126" hangingPunct="0"/>
              <a:endParaRPr sz="1125" kern="0">
                <a:solidFill>
                  <a:srgbClr val="5E5E5E"/>
                </a:solidFill>
                <a:latin typeface="Helvetica Neue"/>
                <a:sym typeface="Helvetica Neue"/>
              </a:endParaRPr>
            </a:p>
          </p:txBody>
        </p:sp>
        <p:pic>
          <p:nvPicPr>
            <p:cNvPr id="33" name="影像" descr="影像">
              <a:extLst>
                <a:ext uri="{FF2B5EF4-FFF2-40B4-BE49-F238E27FC236}">
                  <a16:creationId xmlns:a16="http://schemas.microsoft.com/office/drawing/2014/main" xmlns="" id="{F6F678C4-35F4-48D8-98BA-CFA8EFABC1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03491" y="1532571"/>
              <a:ext cx="1916347" cy="456274"/>
            </a:xfrm>
            <a:prstGeom prst="rect">
              <a:avLst/>
            </a:prstGeom>
          </p:spPr>
        </p:pic>
        <p:pic>
          <p:nvPicPr>
            <p:cNvPr id="34" name="影像" descr="影像">
              <a:extLst>
                <a:ext uri="{FF2B5EF4-FFF2-40B4-BE49-F238E27FC236}">
                  <a16:creationId xmlns:a16="http://schemas.microsoft.com/office/drawing/2014/main" xmlns="" id="{34E6F506-D40A-4271-99C9-AE28D9744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3862" y="1359452"/>
              <a:ext cx="1126228" cy="674636"/>
            </a:xfrm>
            <a:prstGeom prst="rect">
              <a:avLst/>
            </a:prstGeom>
            <a:ln w="3175">
              <a:miter lim="400000"/>
            </a:ln>
          </p:spPr>
        </p:pic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xmlns="" id="{2E8C527E-1370-4A25-85B2-2102D1E5A76C}"/>
              </a:ext>
            </a:extLst>
          </p:cNvPr>
          <p:cNvGrpSpPr/>
          <p:nvPr/>
        </p:nvGrpSpPr>
        <p:grpSpPr>
          <a:xfrm>
            <a:off x="193602" y="4568493"/>
            <a:ext cx="11953876" cy="1470025"/>
            <a:chOff x="-84138" y="2763838"/>
            <a:chExt cx="11953876" cy="1470025"/>
          </a:xfrm>
        </p:grpSpPr>
        <p:sp>
          <p:nvSpPr>
            <p:cNvPr id="15" name="椭圆 9">
              <a:extLst>
                <a:ext uri="{FF2B5EF4-FFF2-40B4-BE49-F238E27FC236}">
                  <a16:creationId xmlns:a16="http://schemas.microsoft.com/office/drawing/2014/main" xmlns="" id="{C8F54146-0B98-4A49-BE36-500FE05142B5}"/>
                </a:ext>
              </a:extLst>
            </p:cNvPr>
            <p:cNvSpPr/>
            <p:nvPr/>
          </p:nvSpPr>
          <p:spPr>
            <a:xfrm rot="10836226">
              <a:off x="6719888" y="3314700"/>
              <a:ext cx="303212" cy="303213"/>
            </a:xfrm>
            <a:prstGeom prst="ellipse">
              <a:avLst/>
            </a:prstGeom>
            <a:solidFill>
              <a:srgbClr val="C8C2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AEB1B47E-B2E5-4E3D-89BC-0B16F78C88F4}"/>
                </a:ext>
              </a:extLst>
            </p:cNvPr>
            <p:cNvSpPr/>
            <p:nvPr/>
          </p:nvSpPr>
          <p:spPr>
            <a:xfrm rot="21388349" flipV="1">
              <a:off x="4787900" y="3517900"/>
              <a:ext cx="257175" cy="257175"/>
            </a:xfrm>
            <a:prstGeom prst="ellipse">
              <a:avLst/>
            </a:prstGeom>
            <a:solidFill>
              <a:srgbClr val="FFC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273FAD5E-34E6-4463-A32C-93F0FBF2B2FF}"/>
                </a:ext>
              </a:extLst>
            </p:cNvPr>
            <p:cNvSpPr/>
            <p:nvPr/>
          </p:nvSpPr>
          <p:spPr>
            <a:xfrm rot="21388349">
              <a:off x="1924050" y="3557588"/>
              <a:ext cx="315913" cy="315912"/>
            </a:xfrm>
            <a:prstGeom prst="ellipse">
              <a:avLst/>
            </a:prstGeom>
            <a:solidFill>
              <a:srgbClr val="F4E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xmlns="" id="{5D7FB055-75B4-4D81-B12B-2A84D4C16D36}"/>
                </a:ext>
              </a:extLst>
            </p:cNvPr>
            <p:cNvSpPr/>
            <p:nvPr/>
          </p:nvSpPr>
          <p:spPr>
            <a:xfrm rot="21388349">
              <a:off x="3417888" y="3824288"/>
              <a:ext cx="180975" cy="182562"/>
            </a:xfrm>
            <a:prstGeom prst="ellipse">
              <a:avLst/>
            </a:prstGeom>
            <a:solidFill>
              <a:srgbClr val="EB75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xmlns="" id="{6C7F98C8-401E-4F88-BAAF-845F276EAD9D}"/>
                </a:ext>
              </a:extLst>
            </p:cNvPr>
            <p:cNvSpPr/>
            <p:nvPr/>
          </p:nvSpPr>
          <p:spPr>
            <a:xfrm rot="21388349">
              <a:off x="9131300" y="3079750"/>
              <a:ext cx="180975" cy="180975"/>
            </a:xfrm>
            <a:prstGeom prst="ellipse">
              <a:avLst/>
            </a:prstGeom>
            <a:solidFill>
              <a:srgbClr val="EB75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" name="椭圆 19">
              <a:extLst>
                <a:ext uri="{FF2B5EF4-FFF2-40B4-BE49-F238E27FC236}">
                  <a16:creationId xmlns:a16="http://schemas.microsoft.com/office/drawing/2014/main" xmlns="" id="{8D2531F9-89BC-4E29-98B7-6BBA27C0CBF9}"/>
                </a:ext>
              </a:extLst>
            </p:cNvPr>
            <p:cNvSpPr/>
            <p:nvPr/>
          </p:nvSpPr>
          <p:spPr>
            <a:xfrm rot="21388349">
              <a:off x="1770063" y="3194050"/>
              <a:ext cx="366712" cy="368300"/>
            </a:xfrm>
            <a:prstGeom prst="ellipse">
              <a:avLst/>
            </a:prstGeom>
            <a:solidFill>
              <a:srgbClr val="EB75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xmlns="" id="{8B68567C-31A8-483F-9DD8-4520A2212B88}"/>
                </a:ext>
              </a:extLst>
            </p:cNvPr>
            <p:cNvSpPr/>
            <p:nvPr/>
          </p:nvSpPr>
          <p:spPr>
            <a:xfrm rot="21388349">
              <a:off x="10587038" y="3344863"/>
              <a:ext cx="368300" cy="366712"/>
            </a:xfrm>
            <a:prstGeom prst="ellipse">
              <a:avLst/>
            </a:prstGeom>
            <a:solidFill>
              <a:srgbClr val="EB75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xmlns="" id="{9072D0AE-608D-4018-B434-7CC82F6F0D09}"/>
                </a:ext>
              </a:extLst>
            </p:cNvPr>
            <p:cNvSpPr/>
            <p:nvPr/>
          </p:nvSpPr>
          <p:spPr>
            <a:xfrm rot="21388349">
              <a:off x="3457575" y="3487738"/>
              <a:ext cx="368300" cy="368300"/>
            </a:xfrm>
            <a:prstGeom prst="ellipse">
              <a:avLst/>
            </a:prstGeom>
            <a:solidFill>
              <a:srgbClr val="EB75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" name="椭圆 22">
              <a:extLst>
                <a:ext uri="{FF2B5EF4-FFF2-40B4-BE49-F238E27FC236}">
                  <a16:creationId xmlns:a16="http://schemas.microsoft.com/office/drawing/2014/main" xmlns="" id="{484C64D0-5C57-4EF1-83A4-1B120CBA00A2}"/>
                </a:ext>
              </a:extLst>
            </p:cNvPr>
            <p:cNvSpPr/>
            <p:nvPr/>
          </p:nvSpPr>
          <p:spPr>
            <a:xfrm rot="21388349" flipH="1">
              <a:off x="-9525" y="3702050"/>
              <a:ext cx="246063" cy="246063"/>
            </a:xfrm>
            <a:prstGeom prst="ellipse">
              <a:avLst/>
            </a:prstGeom>
            <a:solidFill>
              <a:srgbClr val="C8C2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7" name="椭圆 23">
              <a:extLst>
                <a:ext uri="{FF2B5EF4-FFF2-40B4-BE49-F238E27FC236}">
                  <a16:creationId xmlns:a16="http://schemas.microsoft.com/office/drawing/2014/main" xmlns="" id="{D2C6584E-C009-40D1-9620-49D0F4FE76C3}"/>
                </a:ext>
              </a:extLst>
            </p:cNvPr>
            <p:cNvSpPr/>
            <p:nvPr/>
          </p:nvSpPr>
          <p:spPr>
            <a:xfrm rot="21388349">
              <a:off x="3949700" y="3228975"/>
              <a:ext cx="406400" cy="407988"/>
            </a:xfrm>
            <a:prstGeom prst="ellipse">
              <a:avLst/>
            </a:prstGeom>
            <a:solidFill>
              <a:srgbClr val="C8C2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8" name="椭圆 24">
              <a:extLst>
                <a:ext uri="{FF2B5EF4-FFF2-40B4-BE49-F238E27FC236}">
                  <a16:creationId xmlns:a16="http://schemas.microsoft.com/office/drawing/2014/main" xmlns="" id="{B4F589B4-F622-4818-ABC1-0672F0AFC193}"/>
                </a:ext>
              </a:extLst>
            </p:cNvPr>
            <p:cNvSpPr/>
            <p:nvPr/>
          </p:nvSpPr>
          <p:spPr>
            <a:xfrm rot="21388349">
              <a:off x="5746750" y="3219450"/>
              <a:ext cx="231775" cy="231775"/>
            </a:xfrm>
            <a:prstGeom prst="ellipse">
              <a:avLst/>
            </a:prstGeom>
            <a:solidFill>
              <a:srgbClr val="C8C2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" name="椭圆 28">
              <a:extLst>
                <a:ext uri="{FF2B5EF4-FFF2-40B4-BE49-F238E27FC236}">
                  <a16:creationId xmlns:a16="http://schemas.microsoft.com/office/drawing/2014/main" xmlns="" id="{896FA8E7-08FA-4BAF-BFB4-6B7297568F2D}"/>
                </a:ext>
              </a:extLst>
            </p:cNvPr>
            <p:cNvSpPr/>
            <p:nvPr/>
          </p:nvSpPr>
          <p:spPr>
            <a:xfrm rot="21388349" flipH="1">
              <a:off x="4359275" y="3948113"/>
              <a:ext cx="206375" cy="207962"/>
            </a:xfrm>
            <a:prstGeom prst="ellipse">
              <a:avLst/>
            </a:prstGeom>
            <a:solidFill>
              <a:srgbClr val="76AF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6" name="椭圆 31">
              <a:extLst>
                <a:ext uri="{FF2B5EF4-FFF2-40B4-BE49-F238E27FC236}">
                  <a16:creationId xmlns:a16="http://schemas.microsoft.com/office/drawing/2014/main" xmlns="" id="{9B5854BC-3692-4CDB-ABC1-CA2BDBF60C57}"/>
                </a:ext>
              </a:extLst>
            </p:cNvPr>
            <p:cNvSpPr/>
            <p:nvPr/>
          </p:nvSpPr>
          <p:spPr>
            <a:xfrm rot="21388349">
              <a:off x="10858500" y="3022600"/>
              <a:ext cx="349250" cy="349250"/>
            </a:xfrm>
            <a:prstGeom prst="ellipse">
              <a:avLst/>
            </a:prstGeom>
            <a:solidFill>
              <a:srgbClr val="F4E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7" name="椭圆 33">
              <a:extLst>
                <a:ext uri="{FF2B5EF4-FFF2-40B4-BE49-F238E27FC236}">
                  <a16:creationId xmlns:a16="http://schemas.microsoft.com/office/drawing/2014/main" xmlns="" id="{D273B667-74C8-4405-8671-A8E30BBFE7B9}"/>
                </a:ext>
              </a:extLst>
            </p:cNvPr>
            <p:cNvSpPr/>
            <p:nvPr/>
          </p:nvSpPr>
          <p:spPr>
            <a:xfrm rot="21388349" flipH="1">
              <a:off x="-84138" y="3221038"/>
              <a:ext cx="277813" cy="279400"/>
            </a:xfrm>
            <a:prstGeom prst="ellipse">
              <a:avLst/>
            </a:prstGeom>
            <a:solidFill>
              <a:srgbClr val="76AF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8" name="椭圆 38">
              <a:extLst>
                <a:ext uri="{FF2B5EF4-FFF2-40B4-BE49-F238E27FC236}">
                  <a16:creationId xmlns:a16="http://schemas.microsoft.com/office/drawing/2014/main" xmlns="" id="{9D823C51-7B42-479D-9BC0-CA4F0A1F1DFB}"/>
                </a:ext>
              </a:extLst>
            </p:cNvPr>
            <p:cNvSpPr/>
            <p:nvPr/>
          </p:nvSpPr>
          <p:spPr>
            <a:xfrm rot="21388349">
              <a:off x="9842500" y="2863850"/>
              <a:ext cx="488950" cy="488950"/>
            </a:xfrm>
            <a:prstGeom prst="ellipse">
              <a:avLst/>
            </a:prstGeom>
            <a:solidFill>
              <a:srgbClr val="76AF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9" name="椭圆 40">
              <a:extLst>
                <a:ext uri="{FF2B5EF4-FFF2-40B4-BE49-F238E27FC236}">
                  <a16:creationId xmlns:a16="http://schemas.microsoft.com/office/drawing/2014/main" xmlns="" id="{C9B9E13F-106F-4B45-9DE4-974CD2D4F2FB}"/>
                </a:ext>
              </a:extLst>
            </p:cNvPr>
            <p:cNvSpPr/>
            <p:nvPr/>
          </p:nvSpPr>
          <p:spPr>
            <a:xfrm rot="21388349">
              <a:off x="1223963" y="3627438"/>
              <a:ext cx="488950" cy="488950"/>
            </a:xfrm>
            <a:prstGeom prst="ellipse">
              <a:avLst/>
            </a:prstGeom>
            <a:solidFill>
              <a:srgbClr val="76AFA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0" name="椭圆 41">
              <a:extLst>
                <a:ext uri="{FF2B5EF4-FFF2-40B4-BE49-F238E27FC236}">
                  <a16:creationId xmlns:a16="http://schemas.microsoft.com/office/drawing/2014/main" xmlns="" id="{64B2B9CE-AF6E-4272-ABDC-C345B3427D65}"/>
                </a:ext>
              </a:extLst>
            </p:cNvPr>
            <p:cNvSpPr/>
            <p:nvPr/>
          </p:nvSpPr>
          <p:spPr>
            <a:xfrm rot="21388349">
              <a:off x="4668838" y="3748088"/>
              <a:ext cx="188912" cy="190500"/>
            </a:xfrm>
            <a:prstGeom prst="ellipse">
              <a:avLst/>
            </a:prstGeom>
            <a:solidFill>
              <a:srgbClr val="EB751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1" name="椭圆 44">
              <a:extLst>
                <a:ext uri="{FF2B5EF4-FFF2-40B4-BE49-F238E27FC236}">
                  <a16:creationId xmlns:a16="http://schemas.microsoft.com/office/drawing/2014/main" xmlns="" id="{B65090A5-AD59-4E3D-878B-6EC73B58D9DC}"/>
                </a:ext>
              </a:extLst>
            </p:cNvPr>
            <p:cNvSpPr/>
            <p:nvPr/>
          </p:nvSpPr>
          <p:spPr>
            <a:xfrm rot="21388349" flipH="1">
              <a:off x="3913188" y="3830638"/>
              <a:ext cx="401637" cy="403225"/>
            </a:xfrm>
            <a:prstGeom prst="ellipse">
              <a:avLst/>
            </a:prstGeom>
            <a:solidFill>
              <a:srgbClr val="F4E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2" name="椭圆 45">
              <a:extLst>
                <a:ext uri="{FF2B5EF4-FFF2-40B4-BE49-F238E27FC236}">
                  <a16:creationId xmlns:a16="http://schemas.microsoft.com/office/drawing/2014/main" xmlns="" id="{7BF13A5A-6198-4317-8513-70DA8FC5299B}"/>
                </a:ext>
              </a:extLst>
            </p:cNvPr>
            <p:cNvSpPr/>
            <p:nvPr/>
          </p:nvSpPr>
          <p:spPr>
            <a:xfrm rot="21388349">
              <a:off x="2981325" y="3395663"/>
              <a:ext cx="257175" cy="255587"/>
            </a:xfrm>
            <a:prstGeom prst="ellipse">
              <a:avLst/>
            </a:prstGeom>
            <a:solidFill>
              <a:srgbClr val="C8C2A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3" name="椭圆 47">
              <a:extLst>
                <a:ext uri="{FF2B5EF4-FFF2-40B4-BE49-F238E27FC236}">
                  <a16:creationId xmlns:a16="http://schemas.microsoft.com/office/drawing/2014/main" xmlns="" id="{5B3C9666-CC38-4A4D-80FB-F12CF5C0D6C1}"/>
                </a:ext>
              </a:extLst>
            </p:cNvPr>
            <p:cNvSpPr/>
            <p:nvPr/>
          </p:nvSpPr>
          <p:spPr>
            <a:xfrm rot="21388349">
              <a:off x="8574088" y="2763838"/>
              <a:ext cx="363537" cy="361950"/>
            </a:xfrm>
            <a:prstGeom prst="ellipse">
              <a:avLst/>
            </a:prstGeom>
            <a:solidFill>
              <a:srgbClr val="F4EFD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4" name="椭圆 53">
              <a:extLst>
                <a:ext uri="{FF2B5EF4-FFF2-40B4-BE49-F238E27FC236}">
                  <a16:creationId xmlns:a16="http://schemas.microsoft.com/office/drawing/2014/main" xmlns="" id="{79D39215-7F52-41D1-B315-7E615D411933}"/>
                </a:ext>
              </a:extLst>
            </p:cNvPr>
            <p:cNvSpPr/>
            <p:nvPr/>
          </p:nvSpPr>
          <p:spPr>
            <a:xfrm>
              <a:off x="2328863" y="3343275"/>
              <a:ext cx="658812" cy="660400"/>
            </a:xfrm>
            <a:prstGeom prst="ellipse">
              <a:avLst/>
            </a:prstGeom>
            <a:solidFill>
              <a:srgbClr val="3DBC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5" name="椭圆 54">
              <a:extLst>
                <a:ext uri="{FF2B5EF4-FFF2-40B4-BE49-F238E27FC236}">
                  <a16:creationId xmlns:a16="http://schemas.microsoft.com/office/drawing/2014/main" xmlns="" id="{9D38DFCE-8B72-4E90-BE6A-581C844C9345}"/>
                </a:ext>
              </a:extLst>
            </p:cNvPr>
            <p:cNvSpPr/>
            <p:nvPr/>
          </p:nvSpPr>
          <p:spPr>
            <a:xfrm>
              <a:off x="5149850" y="3476625"/>
              <a:ext cx="658813" cy="660400"/>
            </a:xfrm>
            <a:prstGeom prst="ellipse">
              <a:avLst/>
            </a:prstGeom>
            <a:solidFill>
              <a:srgbClr val="3DBC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6" name="椭圆 56">
              <a:extLst>
                <a:ext uri="{FF2B5EF4-FFF2-40B4-BE49-F238E27FC236}">
                  <a16:creationId xmlns:a16="http://schemas.microsoft.com/office/drawing/2014/main" xmlns="" id="{61A8A65F-E990-4706-96C1-2646FD5215F0}"/>
                </a:ext>
              </a:extLst>
            </p:cNvPr>
            <p:cNvSpPr/>
            <p:nvPr/>
          </p:nvSpPr>
          <p:spPr>
            <a:xfrm>
              <a:off x="11209338" y="3303588"/>
              <a:ext cx="660400" cy="660400"/>
            </a:xfrm>
            <a:prstGeom prst="ellipse">
              <a:avLst/>
            </a:prstGeom>
            <a:solidFill>
              <a:srgbClr val="3DBC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47" name="椭圆 57">
              <a:extLst>
                <a:ext uri="{FF2B5EF4-FFF2-40B4-BE49-F238E27FC236}">
                  <a16:creationId xmlns:a16="http://schemas.microsoft.com/office/drawing/2014/main" xmlns="" id="{7860C52A-ACA0-4BDD-B9A4-E905DE2E3F42}"/>
                </a:ext>
              </a:extLst>
            </p:cNvPr>
            <p:cNvSpPr/>
            <p:nvPr/>
          </p:nvSpPr>
          <p:spPr>
            <a:xfrm>
              <a:off x="384175" y="3228975"/>
              <a:ext cx="660400" cy="658813"/>
            </a:xfrm>
            <a:prstGeom prst="ellipse">
              <a:avLst/>
            </a:prstGeom>
            <a:solidFill>
              <a:srgbClr val="3DBC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280DA65C-7C12-4505-93A2-C7AD73DC8175}"/>
              </a:ext>
            </a:extLst>
          </p:cNvPr>
          <p:cNvSpPr/>
          <p:nvPr/>
        </p:nvSpPr>
        <p:spPr>
          <a:xfrm>
            <a:off x="34246" y="1480062"/>
            <a:ext cx="120789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4400" kern="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慈濟基金會 </a:t>
            </a:r>
            <a:r>
              <a:rPr lang="en-US" altLang="zh-TW" sz="4400" kern="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x </a:t>
            </a:r>
            <a:r>
              <a:rPr lang="en-US" altLang="zh-TW" sz="4400" kern="0" spc="3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PaGamO</a:t>
            </a:r>
            <a:endParaRPr lang="en-US" altLang="zh-TW" sz="4400" kern="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8" name="教育部 環保署 慈濟 PaGamO…">
            <a:extLst>
              <a:ext uri="{FF2B5EF4-FFF2-40B4-BE49-F238E27FC236}">
                <a16:creationId xmlns:a16="http://schemas.microsoft.com/office/drawing/2014/main" xmlns="" id="{CDA66768-CF37-4B6F-BAA6-769BC6F5671C}"/>
              </a:ext>
            </a:extLst>
          </p:cNvPr>
          <p:cNvSpPr txBox="1"/>
          <p:nvPr/>
        </p:nvSpPr>
        <p:spPr>
          <a:xfrm>
            <a:off x="-12510" y="1583519"/>
            <a:ext cx="12170264" cy="310634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9050" tIns="19050" rIns="19050" bIns="19050" anchor="ctr">
            <a:normAutofit/>
          </a:bodyPr>
          <a:lstStyle/>
          <a:p>
            <a:pPr algn="ctr" defTabSz="186445">
              <a:defRPr sz="6815" b="1">
                <a:solidFill>
                  <a:srgbClr val="14BDA9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zh-TW" altLang="en-US" sz="5800" b="1" kern="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Helvetica"/>
              </a:rPr>
              <a:t>遊戲化環境教育與防災知識宣導</a:t>
            </a:r>
          </a:p>
        </p:txBody>
      </p:sp>
    </p:spTree>
    <p:extLst>
      <p:ext uri="{BB962C8B-B14F-4D97-AF65-F5344CB8AC3E}">
        <p14:creationId xmlns:p14="http://schemas.microsoft.com/office/powerpoint/2010/main" val="177162715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857DE5F5-1A6E-42A6-BEC0-8287BFFF1DFE}"/>
              </a:ext>
            </a:extLst>
          </p:cNvPr>
          <p:cNvSpPr/>
          <p:nvPr/>
        </p:nvSpPr>
        <p:spPr>
          <a:xfrm>
            <a:off x="212606" y="237344"/>
            <a:ext cx="11743419" cy="295546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  <a:sym typeface="Calibri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838A07D7-B09A-4F3C-9CF9-2B04F1C73B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9780"/>
          <a:stretch/>
        </p:blipFill>
        <p:spPr>
          <a:xfrm>
            <a:off x="357664" y="1160471"/>
            <a:ext cx="4833768" cy="583271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9236" y="206478"/>
            <a:ext cx="11790159" cy="6440128"/>
          </a:xfrm>
          <a:prstGeom prst="rect">
            <a:avLst/>
          </a:prstGeom>
          <a:noFill/>
          <a:ln w="76200" cap="flat" cmpd="sng" algn="ctr">
            <a:solidFill>
              <a:srgbClr val="44444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17514" y="1410176"/>
            <a:ext cx="7028770" cy="1069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4BDA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遊戲中學習  生活中實踐</a:t>
            </a:r>
            <a:endParaRPr kumimoji="0" lang="en-US" altLang="zh-TW" sz="4800" b="1" i="0" u="none" strike="noStrike" kern="1200" cap="none" spc="0" normalizeH="0" baseline="0" noProof="0" dirty="0">
              <a:ln>
                <a:noFill/>
              </a:ln>
              <a:solidFill>
                <a:srgbClr val="14BDA9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F7BD218-65AD-4033-8EAD-FAC6CCA60B4A}"/>
              </a:ext>
            </a:extLst>
          </p:cNvPr>
          <p:cNvSpPr/>
          <p:nvPr/>
        </p:nvSpPr>
        <p:spPr>
          <a:xfrm>
            <a:off x="259344" y="452430"/>
            <a:ext cx="11743420" cy="1171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拓張</a:t>
            </a:r>
            <a:r>
              <a:rPr lang="zh-TW" altLang="en-US" sz="2800" kern="0" spc="300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領</a:t>
            </a:r>
            <a:r>
              <a:rPr kumimoji="0" lang="zh-TW" altLang="en-US" sz="2800" b="0" i="0" u="none" strike="noStrike" kern="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地 拓展知識領域   </a:t>
            </a:r>
            <a:r>
              <a:rPr kumimoji="0" lang="zh-TW" altLang="en-US" sz="5300" b="1" i="0" u="none" strike="noStrike" kern="0" cap="none" spc="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環境教育   防災知識</a:t>
            </a:r>
            <a:endParaRPr kumimoji="0" lang="en-US" altLang="zh-TW" sz="5300" b="1" i="0" u="none" strike="noStrike" kern="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xmlns="" id="{D45351C4-3FB9-47D6-AECE-2D66F5F705DF}"/>
              </a:ext>
            </a:extLst>
          </p:cNvPr>
          <p:cNvCxnSpPr>
            <a:cxnSpLocks/>
          </p:cNvCxnSpPr>
          <p:nvPr/>
        </p:nvCxnSpPr>
        <p:spPr>
          <a:xfrm>
            <a:off x="295400" y="1624033"/>
            <a:ext cx="11637256" cy="0"/>
          </a:xfrm>
          <a:prstGeom prst="line">
            <a:avLst/>
          </a:prstGeom>
          <a:ln w="38100" cap="rnd">
            <a:solidFill>
              <a:srgbClr val="4444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99585837-797D-49E4-A7F5-485CA4BA24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805" y="2529762"/>
            <a:ext cx="6890324" cy="387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22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xmlns="" id="{4F439049-A573-4630-9BC2-DD7A8F39D029}"/>
              </a:ext>
            </a:extLst>
          </p:cNvPr>
          <p:cNvGrpSpPr/>
          <p:nvPr/>
        </p:nvGrpSpPr>
        <p:grpSpPr>
          <a:xfrm>
            <a:off x="100973" y="4838289"/>
            <a:ext cx="11953876" cy="2968625"/>
            <a:chOff x="-84138" y="2809875"/>
            <a:chExt cx="11953876" cy="2968625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84D61966-9143-4980-A35E-460AFBA8F93F}"/>
                </a:ext>
              </a:extLst>
            </p:cNvPr>
            <p:cNvSpPr/>
            <p:nvPr/>
          </p:nvSpPr>
          <p:spPr>
            <a:xfrm rot="21388349">
              <a:off x="9512300" y="2809875"/>
              <a:ext cx="180975" cy="182563"/>
            </a:xfrm>
            <a:prstGeom prst="ellipse">
              <a:avLst/>
            </a:prstGeom>
            <a:solidFill>
              <a:srgbClr val="30793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5" name="椭圆 15">
              <a:extLst>
                <a:ext uri="{FF2B5EF4-FFF2-40B4-BE49-F238E27FC236}">
                  <a16:creationId xmlns:a16="http://schemas.microsoft.com/office/drawing/2014/main" xmlns="" id="{50242F6D-1542-4C81-9377-CB96FEB7317A}"/>
                </a:ext>
              </a:extLst>
            </p:cNvPr>
            <p:cNvSpPr/>
            <p:nvPr/>
          </p:nvSpPr>
          <p:spPr>
            <a:xfrm rot="21388349" flipV="1">
              <a:off x="4787900" y="3517900"/>
              <a:ext cx="257175" cy="257175"/>
            </a:xfrm>
            <a:prstGeom prst="ellipse">
              <a:avLst/>
            </a:prstGeom>
            <a:solidFill>
              <a:srgbClr val="30793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6" name="椭圆 16">
              <a:extLst>
                <a:ext uri="{FF2B5EF4-FFF2-40B4-BE49-F238E27FC236}">
                  <a16:creationId xmlns:a16="http://schemas.microsoft.com/office/drawing/2014/main" xmlns="" id="{A6464DC4-3480-45D0-92B0-2A6F96781A7D}"/>
                </a:ext>
              </a:extLst>
            </p:cNvPr>
            <p:cNvSpPr/>
            <p:nvPr/>
          </p:nvSpPr>
          <p:spPr>
            <a:xfrm rot="21388349">
              <a:off x="1924050" y="3557588"/>
              <a:ext cx="315913" cy="315912"/>
            </a:xfrm>
            <a:prstGeom prst="ellipse">
              <a:avLst/>
            </a:prstGeom>
            <a:solidFill>
              <a:srgbClr val="30793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7" name="椭圆 17">
              <a:extLst>
                <a:ext uri="{FF2B5EF4-FFF2-40B4-BE49-F238E27FC236}">
                  <a16:creationId xmlns:a16="http://schemas.microsoft.com/office/drawing/2014/main" xmlns="" id="{42A3CC13-297F-4509-B28A-FCDB56AFD8B3}"/>
                </a:ext>
              </a:extLst>
            </p:cNvPr>
            <p:cNvSpPr/>
            <p:nvPr/>
          </p:nvSpPr>
          <p:spPr>
            <a:xfrm rot="21388349">
              <a:off x="3417888" y="3824288"/>
              <a:ext cx="180975" cy="182562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8" name="椭圆 18">
              <a:extLst>
                <a:ext uri="{FF2B5EF4-FFF2-40B4-BE49-F238E27FC236}">
                  <a16:creationId xmlns:a16="http://schemas.microsoft.com/office/drawing/2014/main" xmlns="" id="{A35C3F53-0C1E-4AA6-9672-9D57D5C60C1C}"/>
                </a:ext>
              </a:extLst>
            </p:cNvPr>
            <p:cNvSpPr/>
            <p:nvPr/>
          </p:nvSpPr>
          <p:spPr>
            <a:xfrm rot="21388349">
              <a:off x="9131300" y="3079750"/>
              <a:ext cx="180975" cy="180975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19" name="椭圆 20">
              <a:extLst>
                <a:ext uri="{FF2B5EF4-FFF2-40B4-BE49-F238E27FC236}">
                  <a16:creationId xmlns:a16="http://schemas.microsoft.com/office/drawing/2014/main" xmlns="" id="{DC5E7B9F-20FB-49D4-9CAC-A7D514FBE442}"/>
                </a:ext>
              </a:extLst>
            </p:cNvPr>
            <p:cNvSpPr/>
            <p:nvPr/>
          </p:nvSpPr>
          <p:spPr>
            <a:xfrm rot="21388349">
              <a:off x="10587038" y="3344863"/>
              <a:ext cx="368300" cy="366712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" name="椭圆 21">
              <a:extLst>
                <a:ext uri="{FF2B5EF4-FFF2-40B4-BE49-F238E27FC236}">
                  <a16:creationId xmlns:a16="http://schemas.microsoft.com/office/drawing/2014/main" xmlns="" id="{946544E0-C4E6-435A-BB98-65F60CF5D038}"/>
                </a:ext>
              </a:extLst>
            </p:cNvPr>
            <p:cNvSpPr/>
            <p:nvPr/>
          </p:nvSpPr>
          <p:spPr>
            <a:xfrm rot="21388349">
              <a:off x="3457575" y="3487738"/>
              <a:ext cx="368300" cy="368300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1" name="椭圆 22">
              <a:extLst>
                <a:ext uri="{FF2B5EF4-FFF2-40B4-BE49-F238E27FC236}">
                  <a16:creationId xmlns:a16="http://schemas.microsoft.com/office/drawing/2014/main" xmlns="" id="{A94DABDA-7729-4DE3-B06B-CBE9120E9E48}"/>
                </a:ext>
              </a:extLst>
            </p:cNvPr>
            <p:cNvSpPr/>
            <p:nvPr/>
          </p:nvSpPr>
          <p:spPr>
            <a:xfrm rot="21388349" flipH="1">
              <a:off x="-9525" y="3702050"/>
              <a:ext cx="246063" cy="246063"/>
            </a:xfrm>
            <a:prstGeom prst="ellipse">
              <a:avLst/>
            </a:prstGeom>
            <a:solidFill>
              <a:srgbClr val="30793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2" name="椭圆 24">
              <a:extLst>
                <a:ext uri="{FF2B5EF4-FFF2-40B4-BE49-F238E27FC236}">
                  <a16:creationId xmlns:a16="http://schemas.microsoft.com/office/drawing/2014/main" xmlns="" id="{14532CA3-A3A5-46BA-8170-DBF12DFA9C97}"/>
                </a:ext>
              </a:extLst>
            </p:cNvPr>
            <p:cNvSpPr/>
            <p:nvPr/>
          </p:nvSpPr>
          <p:spPr>
            <a:xfrm rot="21388349">
              <a:off x="5746750" y="3219450"/>
              <a:ext cx="231775" cy="231775"/>
            </a:xfrm>
            <a:prstGeom prst="ellipse">
              <a:avLst/>
            </a:prstGeom>
            <a:solidFill>
              <a:srgbClr val="30793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3" name="椭圆 28">
              <a:extLst>
                <a:ext uri="{FF2B5EF4-FFF2-40B4-BE49-F238E27FC236}">
                  <a16:creationId xmlns:a16="http://schemas.microsoft.com/office/drawing/2014/main" xmlns="" id="{A30D6670-AD0F-497D-9F38-31BBEF80BBA3}"/>
                </a:ext>
              </a:extLst>
            </p:cNvPr>
            <p:cNvSpPr/>
            <p:nvPr/>
          </p:nvSpPr>
          <p:spPr>
            <a:xfrm rot="21388349" flipH="1">
              <a:off x="4359275" y="3948113"/>
              <a:ext cx="206375" cy="207962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4" name="椭圆 31">
              <a:extLst>
                <a:ext uri="{FF2B5EF4-FFF2-40B4-BE49-F238E27FC236}">
                  <a16:creationId xmlns:a16="http://schemas.microsoft.com/office/drawing/2014/main" xmlns="" id="{B6B14C3E-DB18-4B81-AAB8-07DEE57BF734}"/>
                </a:ext>
              </a:extLst>
            </p:cNvPr>
            <p:cNvSpPr/>
            <p:nvPr/>
          </p:nvSpPr>
          <p:spPr>
            <a:xfrm rot="21388349">
              <a:off x="10858500" y="3022600"/>
              <a:ext cx="349250" cy="349250"/>
            </a:xfrm>
            <a:prstGeom prst="ellipse">
              <a:avLst/>
            </a:prstGeom>
            <a:solidFill>
              <a:srgbClr val="30793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5" name="椭圆 33">
              <a:extLst>
                <a:ext uri="{FF2B5EF4-FFF2-40B4-BE49-F238E27FC236}">
                  <a16:creationId xmlns:a16="http://schemas.microsoft.com/office/drawing/2014/main" xmlns="" id="{C1A66064-F7F8-470D-8C8D-978206566F36}"/>
                </a:ext>
              </a:extLst>
            </p:cNvPr>
            <p:cNvSpPr/>
            <p:nvPr/>
          </p:nvSpPr>
          <p:spPr>
            <a:xfrm rot="21388349" flipH="1">
              <a:off x="-84138" y="3221038"/>
              <a:ext cx="277813" cy="279400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6" name="椭圆 37">
              <a:extLst>
                <a:ext uri="{FF2B5EF4-FFF2-40B4-BE49-F238E27FC236}">
                  <a16:creationId xmlns:a16="http://schemas.microsoft.com/office/drawing/2014/main" xmlns="" id="{56472F0C-227B-4BCC-9E8F-76248D8DC7D1}"/>
                </a:ext>
              </a:extLst>
            </p:cNvPr>
            <p:cNvSpPr/>
            <p:nvPr/>
          </p:nvSpPr>
          <p:spPr>
            <a:xfrm rot="21388349">
              <a:off x="6015038" y="3549650"/>
              <a:ext cx="368300" cy="368300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7" name="椭圆 38">
              <a:extLst>
                <a:ext uri="{FF2B5EF4-FFF2-40B4-BE49-F238E27FC236}">
                  <a16:creationId xmlns:a16="http://schemas.microsoft.com/office/drawing/2014/main" xmlns="" id="{91203B61-8876-40AE-B24C-5A2D87A27828}"/>
                </a:ext>
              </a:extLst>
            </p:cNvPr>
            <p:cNvSpPr/>
            <p:nvPr/>
          </p:nvSpPr>
          <p:spPr>
            <a:xfrm rot="21388349">
              <a:off x="9842500" y="2863850"/>
              <a:ext cx="488950" cy="488950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8" name="椭圆 41">
              <a:extLst>
                <a:ext uri="{FF2B5EF4-FFF2-40B4-BE49-F238E27FC236}">
                  <a16:creationId xmlns:a16="http://schemas.microsoft.com/office/drawing/2014/main" xmlns="" id="{4C7992E1-D7D2-4998-85AB-CDB9E7943FA9}"/>
                </a:ext>
              </a:extLst>
            </p:cNvPr>
            <p:cNvSpPr/>
            <p:nvPr/>
          </p:nvSpPr>
          <p:spPr>
            <a:xfrm rot="21388349">
              <a:off x="4668838" y="3748088"/>
              <a:ext cx="188912" cy="190500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9" name="椭圆 42">
              <a:extLst>
                <a:ext uri="{FF2B5EF4-FFF2-40B4-BE49-F238E27FC236}">
                  <a16:creationId xmlns:a16="http://schemas.microsoft.com/office/drawing/2014/main" xmlns="" id="{B696001B-208E-4C83-B697-E545973560AF}"/>
                </a:ext>
              </a:extLst>
            </p:cNvPr>
            <p:cNvSpPr/>
            <p:nvPr/>
          </p:nvSpPr>
          <p:spPr>
            <a:xfrm rot="10836226" flipH="1">
              <a:off x="9494838" y="3186113"/>
              <a:ext cx="93662" cy="92075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4" name="椭圆 44">
              <a:extLst>
                <a:ext uri="{FF2B5EF4-FFF2-40B4-BE49-F238E27FC236}">
                  <a16:creationId xmlns:a16="http://schemas.microsoft.com/office/drawing/2014/main" xmlns="" id="{15FF7C2C-DC1C-4DFB-AEEB-646340FF4CC8}"/>
                </a:ext>
              </a:extLst>
            </p:cNvPr>
            <p:cNvSpPr/>
            <p:nvPr/>
          </p:nvSpPr>
          <p:spPr>
            <a:xfrm rot="21388349" flipH="1">
              <a:off x="3913188" y="3830638"/>
              <a:ext cx="401637" cy="403225"/>
            </a:xfrm>
            <a:prstGeom prst="ellipse">
              <a:avLst/>
            </a:prstGeom>
            <a:solidFill>
              <a:srgbClr val="30793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5" name="椭圆 45">
              <a:extLst>
                <a:ext uri="{FF2B5EF4-FFF2-40B4-BE49-F238E27FC236}">
                  <a16:creationId xmlns:a16="http://schemas.microsoft.com/office/drawing/2014/main" xmlns="" id="{32C975A3-2F50-40A7-AF59-F56497D0CFC6}"/>
                </a:ext>
              </a:extLst>
            </p:cNvPr>
            <p:cNvSpPr/>
            <p:nvPr/>
          </p:nvSpPr>
          <p:spPr>
            <a:xfrm rot="21388349">
              <a:off x="2981325" y="3395663"/>
              <a:ext cx="257175" cy="255587"/>
            </a:xfrm>
            <a:prstGeom prst="ellipse">
              <a:avLst/>
            </a:prstGeom>
            <a:solidFill>
              <a:srgbClr val="30793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7" name="椭圆 53">
              <a:extLst>
                <a:ext uri="{FF2B5EF4-FFF2-40B4-BE49-F238E27FC236}">
                  <a16:creationId xmlns:a16="http://schemas.microsoft.com/office/drawing/2014/main" xmlns="" id="{E8731672-3928-4DF8-916C-228DE7F35716}"/>
                </a:ext>
              </a:extLst>
            </p:cNvPr>
            <p:cNvSpPr/>
            <p:nvPr/>
          </p:nvSpPr>
          <p:spPr>
            <a:xfrm>
              <a:off x="2328863" y="3343275"/>
              <a:ext cx="658812" cy="660400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8" name="椭圆 56">
              <a:extLst>
                <a:ext uri="{FF2B5EF4-FFF2-40B4-BE49-F238E27FC236}">
                  <a16:creationId xmlns:a16="http://schemas.microsoft.com/office/drawing/2014/main" xmlns="" id="{716E6207-69CB-4285-B49F-9F79A70EAD83}"/>
                </a:ext>
              </a:extLst>
            </p:cNvPr>
            <p:cNvSpPr/>
            <p:nvPr/>
          </p:nvSpPr>
          <p:spPr>
            <a:xfrm>
              <a:off x="11209338" y="3303588"/>
              <a:ext cx="660400" cy="660400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39" name="椭圆 57">
              <a:extLst>
                <a:ext uri="{FF2B5EF4-FFF2-40B4-BE49-F238E27FC236}">
                  <a16:creationId xmlns:a16="http://schemas.microsoft.com/office/drawing/2014/main" xmlns="" id="{043EDA32-9613-4FDF-8377-7ACD6503E940}"/>
                </a:ext>
              </a:extLst>
            </p:cNvPr>
            <p:cNvSpPr/>
            <p:nvPr/>
          </p:nvSpPr>
          <p:spPr>
            <a:xfrm>
              <a:off x="384175" y="3228975"/>
              <a:ext cx="660400" cy="658813"/>
            </a:xfrm>
            <a:prstGeom prst="ellipse">
              <a:avLst/>
            </a:prstGeom>
            <a:solidFill>
              <a:srgbClr val="65AA3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cxnSp>
          <p:nvCxnSpPr>
            <p:cNvPr id="40" name="直接连接符 59">
              <a:extLst>
                <a:ext uri="{FF2B5EF4-FFF2-40B4-BE49-F238E27FC236}">
                  <a16:creationId xmlns:a16="http://schemas.microsoft.com/office/drawing/2014/main" xmlns="" id="{9269DBB8-F1BC-4EE9-8F19-5B36A652C5D9}"/>
                </a:ext>
              </a:extLst>
            </p:cNvPr>
            <p:cNvCxnSpPr/>
            <p:nvPr/>
          </p:nvCxnSpPr>
          <p:spPr>
            <a:xfrm>
              <a:off x="714375" y="3843338"/>
              <a:ext cx="0" cy="1935162"/>
            </a:xfrm>
            <a:prstGeom prst="line">
              <a:avLst/>
            </a:prstGeom>
            <a:noFill/>
            <a:ln w="9525" cap="flat" cmpd="sng" algn="ctr">
              <a:solidFill>
                <a:srgbClr val="65AA33">
                  <a:shade val="95000"/>
                  <a:satMod val="105000"/>
                </a:srgbClr>
              </a:solidFill>
              <a:prstDash val="dash"/>
              <a:tailEnd type="oval" w="lg" len="lg"/>
            </a:ln>
            <a:effectLst/>
          </p:spPr>
        </p:cxnSp>
      </p:grpSp>
      <p:sp>
        <p:nvSpPr>
          <p:cNvPr id="32" name="矩形 31">
            <a:extLst>
              <a:ext uri="{FF2B5EF4-FFF2-40B4-BE49-F238E27FC236}">
                <a16:creationId xmlns:a16="http://schemas.microsoft.com/office/drawing/2014/main" xmlns="" id="{73DEB4CF-65BE-4552-9A59-5EE4EA417878}"/>
              </a:ext>
            </a:extLst>
          </p:cNvPr>
          <p:cNvSpPr/>
          <p:nvPr/>
        </p:nvSpPr>
        <p:spPr>
          <a:xfrm>
            <a:off x="0" y="6474153"/>
            <a:ext cx="12192000" cy="378645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3927" tIns="43927" rIns="43927" bIns="43927" numCol="1" spcCol="38100" rtlCol="0" anchor="ctr">
            <a:spAutoFit/>
          </a:bodyPr>
          <a:lstStyle/>
          <a:p>
            <a:pPr algn="ctr" defTabSz="878542">
              <a:defRPr/>
            </a:pPr>
            <a:endParaRPr lang="zh-TW" altLang="en-US" sz="173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xmlns="" id="{C5AD8D0F-2897-46DD-B4E1-8F51309FAA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064447" y="1394180"/>
          <a:ext cx="3432228" cy="4739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228">
                  <a:extLst>
                    <a:ext uri="{9D8B030D-6E8A-4147-A177-3AD203B41FA5}">
                      <a16:colId xmlns:a16="http://schemas.microsoft.com/office/drawing/2014/main" xmlns="" val="948523904"/>
                    </a:ext>
                  </a:extLst>
                </a:gridCol>
              </a:tblGrid>
              <a:tr h="78998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➊環保防災遊戲介紹</a:t>
                      </a:r>
                    </a:p>
                  </a:txBody>
                  <a:tcPr marL="91443" marR="91443" marT="45722" marB="4572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98694244"/>
                  </a:ext>
                </a:extLst>
              </a:tr>
              <a:tr h="78998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➋</a:t>
                      </a:r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體驗競賽之盾</a:t>
                      </a:r>
                      <a:endParaRPr lang="zh-TW" altLang="en-US" sz="28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3" marR="91443" marT="45722" marB="4572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27440173"/>
                  </a:ext>
                </a:extLst>
              </a:tr>
              <a:tr h="78998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➌學童立志環保行動</a:t>
                      </a:r>
                    </a:p>
                  </a:txBody>
                  <a:tcPr marL="91443" marR="91443" marT="45722" marB="4572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09452188"/>
                  </a:ext>
                </a:extLst>
              </a:tr>
              <a:tr h="78998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➍頒獎冠軍季軍亞軍</a:t>
                      </a:r>
                    </a:p>
                  </a:txBody>
                  <a:tcPr marL="91443" marR="91443" marT="45722" marB="4572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727895"/>
                  </a:ext>
                </a:extLst>
              </a:tr>
              <a:tr h="789987"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➎從校內盃到縣市盃</a:t>
                      </a:r>
                    </a:p>
                  </a:txBody>
                  <a:tcPr marL="91443" marR="91443" marT="45722" marB="4572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9368954"/>
                  </a:ext>
                </a:extLst>
              </a:tr>
              <a:tr h="789987">
                <a:tc>
                  <a:txBody>
                    <a:bodyPr/>
                    <a:lstStyle/>
                    <a:p>
                      <a:pPr marL="0" marR="0" lvl="0" indent="0" algn="l" defTabSz="103444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➏縣市盃到國際盃</a:t>
                      </a:r>
                    </a:p>
                  </a:txBody>
                  <a:tcPr marL="91443" marR="91443" marT="45722" marB="45722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30386149"/>
                  </a:ext>
                </a:extLst>
              </a:tr>
            </a:tbl>
          </a:graphicData>
        </a:graphic>
      </p:graphicFrame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D1693756-47E3-4A51-9546-0D9D5858B1B8}"/>
              </a:ext>
            </a:extLst>
          </p:cNvPr>
          <p:cNvSpPr/>
          <p:nvPr/>
        </p:nvSpPr>
        <p:spPr>
          <a:xfrm>
            <a:off x="68826" y="0"/>
            <a:ext cx="12054347" cy="6737973"/>
          </a:xfrm>
          <a:prstGeom prst="rect">
            <a:avLst/>
          </a:prstGeom>
          <a:noFill/>
          <a:ln w="76200" cap="flat" cmpd="sng" algn="ctr">
            <a:solidFill>
              <a:srgbClr val="44444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78542">
              <a:defRPr/>
            </a:pPr>
            <a:endParaRPr lang="zh-TW" altLang="en-US" sz="1730" b="1" kern="0" dirty="0">
              <a:solidFill>
                <a:sysClr val="windowText" lastClr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2220BEDE-2B7B-4987-9BFB-62C2A59539EE}"/>
              </a:ext>
            </a:extLst>
          </p:cNvPr>
          <p:cNvSpPr/>
          <p:nvPr/>
        </p:nvSpPr>
        <p:spPr>
          <a:xfrm>
            <a:off x="58608" y="912386"/>
            <a:ext cx="12054347" cy="366969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3927" tIns="43927" rIns="43927" bIns="43927" numCol="1" spcCol="38100" rtlCol="0" anchor="ctr">
            <a:spAutoFit/>
          </a:bodyPr>
          <a:lstStyle/>
          <a:p>
            <a:pPr algn="ctr" defTabSz="878542">
              <a:defRPr/>
            </a:pPr>
            <a:endParaRPr lang="zh-TW" altLang="en-US" sz="173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3AB9263C-3160-4EF1-9827-0B07045D6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126"/>
          <a:stretch/>
        </p:blipFill>
        <p:spPr>
          <a:xfrm>
            <a:off x="418103" y="1406041"/>
            <a:ext cx="7418901" cy="366207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8CD9121-4FAC-48A3-B953-FF89975C75FE}"/>
              </a:ext>
            </a:extLst>
          </p:cNvPr>
          <p:cNvSpPr/>
          <p:nvPr/>
        </p:nvSpPr>
        <p:spPr>
          <a:xfrm>
            <a:off x="55168" y="205084"/>
            <a:ext cx="11463732" cy="149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80"/>
              </a:spcBef>
              <a:defRPr/>
            </a:pPr>
            <a:r>
              <a:rPr lang="zh-TW" altLang="en-US" sz="4000" b="1" kern="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Yuanti TC" charset="-120"/>
              </a:rPr>
              <a:t>班級競賽之盾</a:t>
            </a:r>
            <a:r>
              <a:rPr lang="en-US" altLang="zh-TW" sz="4000" b="1" kern="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Yuanti TC" charset="-120"/>
              </a:rPr>
              <a:t>—</a:t>
            </a:r>
            <a:r>
              <a:rPr lang="zh-TW" altLang="en-US" sz="4000" kern="0" dirty="0">
                <a:solidFill>
                  <a:srgbClr val="444444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Yuanti TC" charset="-120"/>
              </a:rPr>
              <a:t>環保防災小型電競賽流程</a:t>
            </a:r>
          </a:p>
          <a:p>
            <a:pPr algn="ctr">
              <a:spcBef>
                <a:spcPts val="1280"/>
              </a:spcBef>
              <a:defRPr/>
            </a:pPr>
            <a:endParaRPr lang="en-US" altLang="zh-TW" sz="4000" b="1" dirty="0">
              <a:solidFill>
                <a:srgbClr val="14BDA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6934840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E81AF804-4BC4-4B6C-ADC0-129C753B555E}"/>
              </a:ext>
            </a:extLst>
          </p:cNvPr>
          <p:cNvSpPr/>
          <p:nvPr/>
        </p:nvSpPr>
        <p:spPr>
          <a:xfrm>
            <a:off x="47878" y="14615"/>
            <a:ext cx="12107927" cy="358329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  <a:sym typeface="Calibri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AC3BCA-FDA2-4ABD-9E90-930BF38D64D8}"/>
              </a:ext>
            </a:extLst>
          </p:cNvPr>
          <p:cNvSpPr/>
          <p:nvPr/>
        </p:nvSpPr>
        <p:spPr>
          <a:xfrm>
            <a:off x="-1" y="864994"/>
            <a:ext cx="12155806" cy="136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80"/>
              </a:spcBef>
              <a:defRPr/>
            </a:pPr>
            <a:endParaRPr lang="en-US" altLang="zh-TW" sz="4000" dirty="0">
              <a:latin typeface="Microsoft YaHei" panose="020B0503020204020204" pitchFamily="34" charset="-122"/>
              <a:ea typeface="Microsoft YaHei" panose="020B0503020204020204" pitchFamily="34" charset="-122"/>
              <a:cs typeface="Noto Sans CJK JP Regular"/>
            </a:endParaRPr>
          </a:p>
          <a:p>
            <a:pPr lvl="0" algn="ctr">
              <a:spcBef>
                <a:spcPts val="1280"/>
              </a:spcBef>
              <a:defRPr/>
            </a:pPr>
            <a:r>
              <a:rPr lang="en-US" altLang="zh-TW" sz="3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https://www.pagamo.org/course/TZUCHIEP</a:t>
            </a:r>
            <a:endParaRPr lang="en-US" altLang="zh-TW" sz="3200" b="1" dirty="0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35A5EF7B-DB21-448A-B108-4D86EDCB6425}"/>
              </a:ext>
            </a:extLst>
          </p:cNvPr>
          <p:cNvSpPr/>
          <p:nvPr/>
        </p:nvSpPr>
        <p:spPr>
          <a:xfrm>
            <a:off x="11685" y="6529056"/>
            <a:ext cx="12192000" cy="369330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  <a:sym typeface="Calibri"/>
            </a:endParaRPr>
          </a:p>
        </p:txBody>
      </p:sp>
      <p:pic>
        <p:nvPicPr>
          <p:cNvPr id="19" name="Picture 12" descr="英語、語言、學習、國際、交流">
            <a:extLst>
              <a:ext uri="{FF2B5EF4-FFF2-40B4-BE49-F238E27FC236}">
                <a16:creationId xmlns:a16="http://schemas.microsoft.com/office/drawing/2014/main" xmlns="" id="{1DF2F03D-8545-47F9-BE44-D02BBC39B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90" y="4610187"/>
            <a:ext cx="1096455" cy="10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動物，綠色和平，海洋，海洋廢物污染，塑料，污染，問題">
            <a:extLst>
              <a:ext uri="{FF2B5EF4-FFF2-40B4-BE49-F238E27FC236}">
                <a16:creationId xmlns:a16="http://schemas.microsoft.com/office/drawing/2014/main" xmlns="" id="{F9769EF9-06A1-4676-B53F-7DA4E07A1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7" y="2648442"/>
            <a:ext cx="957898" cy="95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xmlns="" id="{4C4BE5E0-B7A9-48FF-A8EF-A8C1C8CDCB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13614" y="2557743"/>
          <a:ext cx="8205457" cy="31547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05912">
                  <a:extLst>
                    <a:ext uri="{9D8B030D-6E8A-4147-A177-3AD203B41FA5}">
                      <a16:colId xmlns:a16="http://schemas.microsoft.com/office/drawing/2014/main" xmlns="" val="2658619302"/>
                    </a:ext>
                  </a:extLst>
                </a:gridCol>
                <a:gridCol w="5799545">
                  <a:extLst>
                    <a:ext uri="{9D8B030D-6E8A-4147-A177-3AD203B41FA5}">
                      <a16:colId xmlns:a16="http://schemas.microsoft.com/office/drawing/2014/main" xmlns="" val="948523904"/>
                    </a:ext>
                  </a:extLst>
                </a:gridCol>
              </a:tblGrid>
              <a:tr h="111057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環境教育題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臺灣師範大學環境教育研究所</a:t>
                      </a:r>
                      <a:endParaRPr lang="en-US" altLang="zh-TW" sz="28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葉欣誠教授出題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0984423"/>
                  </a:ext>
                </a:extLst>
              </a:tr>
              <a:tr h="10221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災害防救題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內政部消防署出題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6330873"/>
                  </a:ext>
                </a:extLst>
              </a:tr>
              <a:tr h="102211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防疫知識題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28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慈濟醫院醫師、慈濟大學教授出題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847204"/>
                  </a:ext>
                </a:extLst>
              </a:tr>
            </a:tbl>
          </a:graphicData>
        </a:graphic>
      </p:graphicFrame>
      <p:pic>
        <p:nvPicPr>
          <p:cNvPr id="24" name="Picture 8" descr="洞穴，營救，搜索，分組，擔架，團隊，地下">
            <a:extLst>
              <a:ext uri="{FF2B5EF4-FFF2-40B4-BE49-F238E27FC236}">
                <a16:creationId xmlns:a16="http://schemas.microsoft.com/office/drawing/2014/main" xmlns="" id="{128DBDEC-8FE7-494C-9F95-57E096494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7" y="3730609"/>
            <a:ext cx="12192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直線接點 24">
            <a:extLst>
              <a:ext uri="{FF2B5EF4-FFF2-40B4-BE49-F238E27FC236}">
                <a16:creationId xmlns:a16="http://schemas.microsoft.com/office/drawing/2014/main" xmlns="" id="{98769EB0-5A5A-4ACA-A482-C0472D1EF831}"/>
              </a:ext>
            </a:extLst>
          </p:cNvPr>
          <p:cNvCxnSpPr>
            <a:cxnSpLocks/>
          </p:cNvCxnSpPr>
          <p:nvPr/>
        </p:nvCxnSpPr>
        <p:spPr>
          <a:xfrm>
            <a:off x="113016" y="1617400"/>
            <a:ext cx="11872507" cy="0"/>
          </a:xfrm>
          <a:prstGeom prst="line">
            <a:avLst/>
          </a:prstGeom>
          <a:ln w="38100" cap="rnd">
            <a:solidFill>
              <a:srgbClr val="4444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5250DEA7-A0E3-4B04-BCEB-52EB9D786B45}"/>
              </a:ext>
            </a:extLst>
          </p:cNvPr>
          <p:cNvSpPr/>
          <p:nvPr/>
        </p:nvSpPr>
        <p:spPr>
          <a:xfrm>
            <a:off x="-1" y="509572"/>
            <a:ext cx="12203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80"/>
              </a:spcBef>
              <a:defRPr/>
            </a:pPr>
            <a:r>
              <a:rPr lang="zh-TW" altLang="en-US" sz="5400" dirty="0">
                <a:latin typeface="Microsoft YaHei" panose="020B0503020204020204" pitchFamily="34" charset="-122"/>
                <a:ea typeface="Microsoft YaHei" panose="020B0503020204020204" pitchFamily="34" charset="-122"/>
                <a:cs typeface="Noto Sans CJK JP Regular"/>
              </a:rPr>
              <a:t>慈濟 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  <a:cs typeface="Noto Sans CJK JP Regular"/>
              </a:rPr>
              <a:t>X </a:t>
            </a:r>
            <a:r>
              <a:rPr lang="en-US" altLang="zh-TW" sz="5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Noto Sans CJK JP Regular"/>
              </a:rPr>
              <a:t>PaGamO</a:t>
            </a:r>
            <a:r>
              <a:rPr lang="zh-TW" altLang="en-US" sz="5400" dirty="0">
                <a:latin typeface="Microsoft YaHei" panose="020B0503020204020204" pitchFamily="34" charset="-122"/>
                <a:ea typeface="Microsoft YaHei" panose="020B0503020204020204" pitchFamily="34" charset="-122"/>
                <a:cs typeface="Noto Sans CJK JP Regular"/>
              </a:rPr>
              <a:t> </a:t>
            </a:r>
            <a:r>
              <a:rPr lang="zh-TW" altLang="en-US" sz="2800" kern="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遊戲化學習平台</a:t>
            </a:r>
            <a:r>
              <a:rPr lang="zh-TW" altLang="en-US" sz="2800" b="1" kern="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環保防災知識</a:t>
            </a:r>
            <a:endParaRPr lang="zh-TW" altLang="en-US" sz="4800" b="1" kern="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9CC3B569-072A-4EDD-AC21-295AF455F1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2937" y="2432497"/>
            <a:ext cx="1578515" cy="157851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311CA56D-267A-4855-B85A-177807274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2938" y="4051972"/>
            <a:ext cx="1578514" cy="1578514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1809AB74-63FF-4EE0-9855-FB20AFEB7B77}"/>
              </a:ext>
            </a:extLst>
          </p:cNvPr>
          <p:cNvSpPr/>
          <p:nvPr/>
        </p:nvSpPr>
        <p:spPr>
          <a:xfrm>
            <a:off x="113016" y="196650"/>
            <a:ext cx="11872507" cy="6628936"/>
          </a:xfrm>
          <a:prstGeom prst="rect">
            <a:avLst/>
          </a:prstGeom>
          <a:noFill/>
          <a:ln w="76200" cap="flat" cmpd="sng" algn="ctr">
            <a:solidFill>
              <a:srgbClr val="44444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5373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線接點 15">
            <a:extLst>
              <a:ext uri="{FF2B5EF4-FFF2-40B4-BE49-F238E27FC236}">
                <a16:creationId xmlns:a16="http://schemas.microsoft.com/office/drawing/2014/main" xmlns="" id="{5A7E6D8A-8267-4A47-8734-9DABB441D0CA}"/>
              </a:ext>
            </a:extLst>
          </p:cNvPr>
          <p:cNvCxnSpPr>
            <a:cxnSpLocks/>
          </p:cNvCxnSpPr>
          <p:nvPr/>
        </p:nvCxnSpPr>
        <p:spPr>
          <a:xfrm>
            <a:off x="47878" y="1617400"/>
            <a:ext cx="12155807" cy="0"/>
          </a:xfrm>
          <a:prstGeom prst="line">
            <a:avLst/>
          </a:prstGeom>
          <a:ln w="38100" cap="rnd">
            <a:solidFill>
              <a:srgbClr val="44444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E81AF804-4BC4-4B6C-ADC0-129C753B555E}"/>
              </a:ext>
            </a:extLst>
          </p:cNvPr>
          <p:cNvSpPr/>
          <p:nvPr/>
        </p:nvSpPr>
        <p:spPr>
          <a:xfrm>
            <a:off x="47878" y="14615"/>
            <a:ext cx="12192000" cy="369330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  <a:sym typeface="Calibri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32AC3BCA-FDA2-4ABD-9E90-930BF38D64D8}"/>
              </a:ext>
            </a:extLst>
          </p:cNvPr>
          <p:cNvSpPr/>
          <p:nvPr/>
        </p:nvSpPr>
        <p:spPr>
          <a:xfrm>
            <a:off x="-1" y="509572"/>
            <a:ext cx="122036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280"/>
              </a:spcBef>
              <a:defRPr/>
            </a:pPr>
            <a:r>
              <a:rPr lang="zh-TW" altLang="en-US" sz="5400" dirty="0">
                <a:latin typeface="Microsoft YaHei" panose="020B0503020204020204" pitchFamily="34" charset="-122"/>
                <a:ea typeface="Microsoft YaHei" panose="020B0503020204020204" pitchFamily="34" charset="-122"/>
                <a:cs typeface="Noto Sans CJK JP Regular"/>
              </a:rPr>
              <a:t>慈濟 </a:t>
            </a:r>
            <a:r>
              <a:rPr lang="en-US" altLang="zh-TW" sz="3600" dirty="0">
                <a:latin typeface="Microsoft YaHei" panose="020B0503020204020204" pitchFamily="34" charset="-122"/>
                <a:ea typeface="Microsoft YaHei" panose="020B0503020204020204" pitchFamily="34" charset="-122"/>
                <a:cs typeface="Noto Sans CJK JP Regular"/>
              </a:rPr>
              <a:t>X </a:t>
            </a:r>
            <a:r>
              <a:rPr lang="en-US" altLang="zh-TW" sz="5400" dirty="0" err="1">
                <a:latin typeface="Microsoft YaHei" panose="020B0503020204020204" pitchFamily="34" charset="-122"/>
                <a:ea typeface="Microsoft YaHei" panose="020B0503020204020204" pitchFamily="34" charset="-122"/>
                <a:cs typeface="Noto Sans CJK JP Regular"/>
              </a:rPr>
              <a:t>PaGamO</a:t>
            </a:r>
            <a:r>
              <a:rPr lang="zh-TW" altLang="en-US" sz="5400" dirty="0">
                <a:latin typeface="Microsoft YaHei" panose="020B0503020204020204" pitchFamily="34" charset="-122"/>
                <a:ea typeface="Microsoft YaHei" panose="020B0503020204020204" pitchFamily="34" charset="-122"/>
                <a:cs typeface="Noto Sans CJK JP Regular"/>
              </a:rPr>
              <a:t> </a:t>
            </a:r>
            <a:r>
              <a:rPr lang="zh-TW" altLang="en-US" sz="2800" kern="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遊戲化學習平台</a:t>
            </a:r>
            <a:r>
              <a:rPr lang="zh-TW" altLang="en-US" sz="2800" b="1" kern="0" spc="3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環保防災知識</a:t>
            </a:r>
            <a:endParaRPr lang="zh-TW" altLang="en-US" sz="4800" b="1" kern="0" spc="3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35A5EF7B-DB21-448A-B108-4D86EDCB6425}"/>
              </a:ext>
            </a:extLst>
          </p:cNvPr>
          <p:cNvSpPr/>
          <p:nvPr/>
        </p:nvSpPr>
        <p:spPr>
          <a:xfrm>
            <a:off x="11685" y="6529056"/>
            <a:ext cx="12192000" cy="369330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  <a:sym typeface="Calibri"/>
            </a:endParaRPr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xmlns="" id="{04851564-3666-4B86-904A-308659151D78}"/>
              </a:ext>
            </a:extLst>
          </p:cNvPr>
          <p:cNvGraphicFramePr>
            <a:graphicFrameLocks noGrp="1"/>
          </p:cNvGraphicFramePr>
          <p:nvPr/>
        </p:nvGraphicFramePr>
        <p:xfrm>
          <a:off x="1637940" y="1809135"/>
          <a:ext cx="9732024" cy="447125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33006">
                  <a:extLst>
                    <a:ext uri="{9D8B030D-6E8A-4147-A177-3AD203B41FA5}">
                      <a16:colId xmlns:a16="http://schemas.microsoft.com/office/drawing/2014/main" xmlns="" val="2658619302"/>
                    </a:ext>
                  </a:extLst>
                </a:gridCol>
                <a:gridCol w="2433006">
                  <a:extLst>
                    <a:ext uri="{9D8B030D-6E8A-4147-A177-3AD203B41FA5}">
                      <a16:colId xmlns:a16="http://schemas.microsoft.com/office/drawing/2014/main" xmlns="" val="948523904"/>
                    </a:ext>
                  </a:extLst>
                </a:gridCol>
                <a:gridCol w="2433006">
                  <a:extLst>
                    <a:ext uri="{9D8B030D-6E8A-4147-A177-3AD203B41FA5}">
                      <a16:colId xmlns:a16="http://schemas.microsoft.com/office/drawing/2014/main" xmlns="" val="429479865"/>
                    </a:ext>
                  </a:extLst>
                </a:gridCol>
                <a:gridCol w="2433006">
                  <a:extLst>
                    <a:ext uri="{9D8B030D-6E8A-4147-A177-3AD203B41FA5}">
                      <a16:colId xmlns:a16="http://schemas.microsoft.com/office/drawing/2014/main" xmlns="" val="588031254"/>
                    </a:ext>
                  </a:extLst>
                </a:gridCol>
              </a:tblGrid>
              <a:tr h="99277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九大主題</a:t>
                      </a:r>
                      <a:endParaRPr lang="en-US" altLang="zh-TW" sz="2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多元完整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珍惜水資源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災害防救</a:t>
                      </a:r>
                      <a:endParaRPr lang="en-US" altLang="zh-TW" sz="2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b="1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含防疫知識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2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空氣污染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27440173"/>
                  </a:ext>
                </a:extLst>
              </a:tr>
              <a:tr h="86962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海洋污染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循環經濟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資源回收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9452188"/>
                  </a:ext>
                </a:extLst>
              </a:tr>
              <a:tr h="869620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2800" b="1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氣候變遷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節能減碳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食物環保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8727895"/>
                  </a:ext>
                </a:extLst>
              </a:tr>
              <a:tr h="8696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題型豐富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是非題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選擇題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逾</a:t>
                      </a:r>
                      <a:r>
                        <a:rPr lang="en-US" altLang="zh-TW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500</a:t>
                      </a: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題題量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0984423"/>
                  </a:ext>
                </a:extLst>
              </a:tr>
              <a:tr h="8696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題目語言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繁體中文版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簡體中文版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zh-TW" altLang="en-US" sz="2800" b="1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英文版</a:t>
                      </a:r>
                    </a:p>
                  </a:txBody>
                  <a:tcPr marL="91443" marR="91443" marT="45722" marB="45722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75847204"/>
                  </a:ext>
                </a:extLst>
              </a:tr>
            </a:tbl>
          </a:graphicData>
        </a:graphic>
      </p:graphicFrame>
      <p:pic>
        <p:nvPicPr>
          <p:cNvPr id="1036" name="Picture 12" descr="英語、語言、學習、國際、交流">
            <a:extLst>
              <a:ext uri="{FF2B5EF4-FFF2-40B4-BE49-F238E27FC236}">
                <a16:creationId xmlns:a16="http://schemas.microsoft.com/office/drawing/2014/main" xmlns="" id="{DAA51E5F-998C-4783-8A75-409AE124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6" y="4942151"/>
            <a:ext cx="1096455" cy="102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瀏覽器，互聯網，打開，頁面，網頁，網站">
            <a:extLst>
              <a:ext uri="{FF2B5EF4-FFF2-40B4-BE49-F238E27FC236}">
                <a16:creationId xmlns:a16="http://schemas.microsoft.com/office/drawing/2014/main" xmlns="" id="{AEDD9D33-9CA5-4027-A3DE-5418BEB7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69" y="3820298"/>
            <a:ext cx="943134" cy="94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動物，綠色和平，海洋，海洋廢物污染，塑料，污染，問題">
            <a:extLst>
              <a:ext uri="{FF2B5EF4-FFF2-40B4-BE49-F238E27FC236}">
                <a16:creationId xmlns:a16="http://schemas.microsoft.com/office/drawing/2014/main" xmlns="" id="{4DF57060-8A5C-485E-BB2F-3DA4497BC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36" y="2489495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27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9CD80FF0-D8DA-4014-9CBD-A44CFF8A2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331" y="0"/>
            <a:ext cx="9144000" cy="1087497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進入班級前</a:t>
            </a:r>
            <a:r>
              <a:rPr lang="zh-TW" altLang="en-US" sz="4800" b="1" dirty="0">
                <a:solidFill>
                  <a:schemeClr val="accent6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準備</a:t>
            </a:r>
            <a:endParaRPr lang="zh-TW" altLang="en-US" sz="5400" b="1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xmlns="" id="{065E000D-35FF-41F4-9D6E-108B721AD73A}"/>
              </a:ext>
            </a:extLst>
          </p:cNvPr>
          <p:cNvSpPr txBox="1">
            <a:spLocks/>
          </p:cNvSpPr>
          <p:nvPr/>
        </p:nvSpPr>
        <p:spPr>
          <a:xfrm>
            <a:off x="1068870" y="1262837"/>
            <a:ext cx="10898261" cy="5256611"/>
          </a:xfrm>
          <a:prstGeom prst="rect">
            <a:avLst/>
          </a:prstGeom>
        </p:spPr>
        <p:txBody>
          <a:bodyPr vert="horz" lIns="85638" tIns="42819" rIns="85638" bIns="42819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2114">
              <a:spcBef>
                <a:spcPts val="998"/>
              </a:spcBef>
              <a:buFont typeface="Wingdings" panose="05000000000000000000" pitchFamily="2" charset="2"/>
              <a:buChar char="p"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準備工具：電腦、能上網</a:t>
            </a:r>
            <a:r>
              <a:rPr lang="en-US" altLang="zh-TW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電腦教室</a:t>
            </a:r>
            <a:r>
              <a:rPr lang="en-US" altLang="zh-TW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2114">
              <a:spcBef>
                <a:spcPts val="998"/>
              </a:spcBef>
              <a:buFont typeface="Wingdings" panose="05000000000000000000" pitchFamily="2" charset="2"/>
              <a:buChar char="p"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入班志工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慈濟志工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學校志工也可參與    </a:t>
            </a:r>
            <a:endParaRPr lang="en-US" altLang="zh-TW" sz="36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2114">
              <a:spcBef>
                <a:spcPts val="998"/>
              </a:spcBef>
              <a:buFont typeface="Wingdings" panose="05000000000000000000" pitchFamily="2" charset="2"/>
              <a:buChar char="p"/>
            </a:pP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如因疫情線上課程連結：請學校提供</a:t>
            </a:r>
            <a:endParaRPr lang="en-US" altLang="zh-TW" sz="36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2114">
              <a:spcBef>
                <a:spcPts val="998"/>
              </a:spcBef>
              <a:buFont typeface="Wingdings" panose="05000000000000000000" pitchFamily="2" charset="2"/>
              <a:buChar char="p"/>
            </a:pP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獎品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、打卡板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：慈濟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志工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endParaRPr lang="en-US" altLang="zh-TW" sz="36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2114">
              <a:spcBef>
                <a:spcPts val="998"/>
              </a:spcBef>
              <a:buFont typeface="Wingdings" panose="05000000000000000000" pitchFamily="2" charset="2"/>
              <a:buChar char="p"/>
            </a:pP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主持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、開設競賽之盾：由入班志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工帶動</a:t>
            </a:r>
            <a:endParaRPr lang="en-US" altLang="zh-TW" sz="36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2114">
              <a:spcBef>
                <a:spcPts val="998"/>
              </a:spcBef>
              <a:buFont typeface="Wingdings" panose="05000000000000000000" pitchFamily="2" charset="2"/>
              <a:buChar char="p"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若班級數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多，建議調整為同一天</a:t>
            </a:r>
            <a:endParaRPr lang="en-US" altLang="zh-TW" sz="36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2114">
              <a:spcBef>
                <a:spcPts val="998"/>
              </a:spcBef>
              <a:buFont typeface="Wingdings" panose="05000000000000000000" pitchFamily="2" charset="2"/>
              <a:buChar char="p"/>
            </a:pP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題庫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練習：慈濟提供進入練習之</a:t>
            </a:r>
            <a:r>
              <a:rPr lang="en-US" altLang="zh-TW" sz="3600" b="1" dirty="0" err="1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教學檔</a:t>
            </a:r>
            <a:endParaRPr lang="en-US" altLang="zh-TW" sz="3600" b="1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912114">
              <a:spcBef>
                <a:spcPts val="998"/>
              </a:spcBef>
              <a:buFont typeface="Wingdings" panose="05000000000000000000" pitchFamily="2" charset="2"/>
              <a:buChar char="p"/>
            </a:pPr>
            <a:r>
              <a:rPr lang="zh-TW" altLang="en-US" sz="36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學生</a:t>
            </a:r>
            <a:r>
              <a:rPr lang="en-US" altLang="zh-TW" sz="3600" b="1" dirty="0" err="1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paga</a:t>
            </a:r>
            <a:r>
              <a:rPr lang="zh-TW" altLang="en-US" sz="36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ｍｏ帳號註冊與題庫練習：請學校協助</a:t>
            </a:r>
            <a:endParaRPr lang="en-US" altLang="zh-TW" sz="3600" b="1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defTabSz="912114">
              <a:spcBef>
                <a:spcPts val="998"/>
              </a:spcBef>
              <a:buFont typeface="Wingdings" panose="05000000000000000000" pitchFamily="2" charset="2"/>
              <a:buChar char="p"/>
            </a:pP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校方寬頻上下載速度？</a:t>
            </a:r>
            <a:endParaRPr lang="en-US" altLang="zh-TW" sz="3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B271066-B40F-4633-99A0-9E1B1BD2B70C}"/>
              </a:ext>
            </a:extLst>
          </p:cNvPr>
          <p:cNvSpPr/>
          <p:nvPr/>
        </p:nvSpPr>
        <p:spPr>
          <a:xfrm>
            <a:off x="0" y="6519448"/>
            <a:ext cx="12192000" cy="338552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  <a:sym typeface="Calibri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F0E085C-13F9-4025-8F43-CA0BF354D59A}"/>
              </a:ext>
            </a:extLst>
          </p:cNvPr>
          <p:cNvSpPr/>
          <p:nvPr/>
        </p:nvSpPr>
        <p:spPr>
          <a:xfrm>
            <a:off x="0" y="0"/>
            <a:ext cx="12192000" cy="338552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+mn-cs"/>
              <a:sym typeface="Calibri"/>
            </a:endParaRPr>
          </a:p>
        </p:txBody>
      </p:sp>
      <p:cxnSp>
        <p:nvCxnSpPr>
          <p:cNvPr id="8" name="直線接點 7">
            <a:extLst>
              <a:ext uri="{FF2B5EF4-FFF2-40B4-BE49-F238E27FC236}">
                <a16:creationId xmlns:a16="http://schemas.microsoft.com/office/drawing/2014/main" xmlns="" id="{572C6D42-1A2F-4B5D-A4E4-709D7FD7E326}"/>
              </a:ext>
            </a:extLst>
          </p:cNvPr>
          <p:cNvCxnSpPr>
            <a:cxnSpLocks/>
          </p:cNvCxnSpPr>
          <p:nvPr/>
        </p:nvCxnSpPr>
        <p:spPr>
          <a:xfrm>
            <a:off x="1225632" y="1093816"/>
            <a:ext cx="10326552" cy="17743"/>
          </a:xfrm>
          <a:prstGeom prst="line">
            <a:avLst/>
          </a:prstGeom>
          <a:ln w="57150" cap="rnd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479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184E716E-AD18-4E0A-8DFA-CE705F167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06" y="217579"/>
            <a:ext cx="11418388" cy="6422843"/>
          </a:xfrm>
          <a:prstGeom prst="rect">
            <a:avLst/>
          </a:prstGeom>
        </p:spPr>
      </p:pic>
      <p:sp>
        <p:nvSpPr>
          <p:cNvPr id="45" name="矩形 44">
            <a:extLst>
              <a:ext uri="{FF2B5EF4-FFF2-40B4-BE49-F238E27FC236}">
                <a16:creationId xmlns:a16="http://schemas.microsoft.com/office/drawing/2014/main" xmlns="" id="{5B13FDD3-5341-4B74-AC96-CED0F9EE87E9}"/>
              </a:ext>
            </a:extLst>
          </p:cNvPr>
          <p:cNvSpPr/>
          <p:nvPr/>
        </p:nvSpPr>
        <p:spPr>
          <a:xfrm>
            <a:off x="549757" y="6093609"/>
            <a:ext cx="11045380" cy="317039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818" tIns="42818" rIns="42818" bIns="42818" numCol="1" spcCol="38100" rtlCol="0" anchor="ctr">
            <a:spAutoFit/>
          </a:bodyPr>
          <a:lstStyle/>
          <a:p>
            <a:pPr defTabSz="856384" hangingPunct="0">
              <a:defRPr/>
            </a:pPr>
            <a:endParaRPr lang="zh-TW" altLang="en-US" sz="1498">
              <a:solidFill>
                <a:srgbClr val="000000"/>
              </a:solidFill>
              <a:latin typeface="Calibri"/>
              <a:ea typeface="新細明體" panose="02020500000000000000" pitchFamily="18" charset="-120"/>
              <a:sym typeface="Calibri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xmlns="" id="{1394D676-1F01-4216-AD76-5085F30F93A0}"/>
              </a:ext>
            </a:extLst>
          </p:cNvPr>
          <p:cNvSpPr/>
          <p:nvPr/>
        </p:nvSpPr>
        <p:spPr>
          <a:xfrm>
            <a:off x="549756" y="443108"/>
            <a:ext cx="11092490" cy="317039"/>
          </a:xfrm>
          <a:prstGeom prst="rect">
            <a:avLst/>
          </a:prstGeom>
          <a:solidFill>
            <a:srgbClr val="14BDA9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2818" tIns="42818" rIns="42818" bIns="42818" numCol="1" spcCol="38100" rtlCol="0" anchor="ctr">
            <a:spAutoFit/>
          </a:bodyPr>
          <a:lstStyle/>
          <a:p>
            <a:pPr defTabSz="856384" hangingPunct="0">
              <a:defRPr/>
            </a:pPr>
            <a:endParaRPr lang="zh-TW" altLang="en-US" sz="1498">
              <a:solidFill>
                <a:srgbClr val="000000"/>
              </a:solidFill>
              <a:latin typeface="Calibri"/>
              <a:ea typeface="新細明體" panose="02020500000000000000" pitchFamily="18" charset="-120"/>
              <a:sym typeface="Calibr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9756" y="410955"/>
            <a:ext cx="11056324" cy="6031486"/>
          </a:xfrm>
          <a:prstGeom prst="rect">
            <a:avLst/>
          </a:prstGeom>
          <a:noFill/>
          <a:ln w="76200" cap="flat" cmpd="sng" algn="ctr">
            <a:solidFill>
              <a:srgbClr val="44444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856384">
              <a:defRPr/>
            </a:pPr>
            <a:endParaRPr lang="zh-TW" altLang="en-US" sz="1686" kern="0" dirty="0">
              <a:solidFill>
                <a:srgbClr val="444444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9556427" y="5678134"/>
            <a:ext cx="1143556" cy="3803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56384">
              <a:defRPr/>
            </a:pPr>
            <a:r>
              <a:rPr lang="zh-Hant" altLang="en-US" sz="1873" kern="0" dirty="0">
                <a:solidFill>
                  <a:srgbClr val="FFFFFF">
                    <a:lumMod val="85000"/>
                  </a:srgbClr>
                </a:solidFill>
                <a:latin typeface="思源黑體 TW Heavy" panose="020B0A00000000000000" pitchFamily="34" charset="-120"/>
                <a:ea typeface="思源黑體 TW Heavy" panose="020B0A00000000000000" pitchFamily="34" charset="-120"/>
              </a:rPr>
              <a:t>版權聲明</a:t>
            </a:r>
            <a:endParaRPr lang="zh-TW" altLang="en-US" sz="1873" kern="0" dirty="0">
              <a:solidFill>
                <a:srgbClr val="FFFFFF">
                  <a:lumMod val="85000"/>
                </a:srgbClr>
              </a:solidFill>
              <a:latin typeface="思源黑體 TW Heavy" panose="020B0A00000000000000" pitchFamily="34" charset="-120"/>
              <a:ea typeface="思源黑體 TW Heavy" panose="020B0A00000000000000" pitchFamily="34" charset="-120"/>
            </a:endParaRPr>
          </a:p>
        </p:txBody>
      </p:sp>
      <p:cxnSp>
        <p:nvCxnSpPr>
          <p:cNvPr id="42" name="直線接點 41">
            <a:extLst>
              <a:ext uri="{FF2B5EF4-FFF2-40B4-BE49-F238E27FC236}">
                <a16:creationId xmlns:a16="http://schemas.microsoft.com/office/drawing/2014/main" xmlns="" id="{82CAA379-7EFE-4DC4-BFFE-25504B99B569}"/>
              </a:ext>
            </a:extLst>
          </p:cNvPr>
          <p:cNvCxnSpPr>
            <a:cxnSpLocks/>
          </p:cNvCxnSpPr>
          <p:nvPr/>
        </p:nvCxnSpPr>
        <p:spPr>
          <a:xfrm>
            <a:off x="909171" y="3192048"/>
            <a:ext cx="10326552" cy="17743"/>
          </a:xfrm>
          <a:prstGeom prst="line">
            <a:avLst/>
          </a:prstGeom>
          <a:ln w="57150" cap="rnd">
            <a:solidFill>
              <a:srgbClr val="4444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標題 3">
            <a:extLst>
              <a:ext uri="{FF2B5EF4-FFF2-40B4-BE49-F238E27FC236}">
                <a16:creationId xmlns:a16="http://schemas.microsoft.com/office/drawing/2014/main" xmlns="" id="{0A3C308A-AFA4-4DF0-9626-0D48E5672E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14105" y="1268725"/>
            <a:ext cx="8563791" cy="1785958"/>
          </a:xfrm>
        </p:spPr>
        <p:txBody>
          <a:bodyPr>
            <a:noAutofit/>
          </a:bodyPr>
          <a:lstStyle/>
          <a:p>
            <a:r>
              <a:rPr lang="zh-TW" altLang="en-US" sz="5151" b="1" kern="0" spc="281" dirty="0">
                <a:solidFill>
                  <a:schemeClr val="accent6">
                    <a:lumMod val="7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感恩！祝福平安吉祥！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xmlns="" id="{9FAEF897-23CD-4860-8E0D-5783714FC7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TW" altLang="en-US" sz="4121" b="1" kern="0" spc="281" dirty="0">
              <a:solidFill>
                <a:schemeClr val="accent6">
                  <a:lumMod val="5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229166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自訂設計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1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zh-TW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0000" tIns="46800" rIns="90000" bIns="46800" numCol="1" anchor="ctr" anchorCtr="1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zh-TW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佈景主題">
  <a:themeElements>
    <a:clrScheme name="自訂 10">
      <a:dk1>
        <a:srgbClr val="000000"/>
      </a:dk1>
      <a:lt1>
        <a:srgbClr val="FFFFFF"/>
      </a:lt1>
      <a:dk2>
        <a:srgbClr val="0C4E7E"/>
      </a:dk2>
      <a:lt2>
        <a:srgbClr val="E2DFCC"/>
      </a:lt2>
      <a:accent1>
        <a:srgbClr val="093759"/>
      </a:accent1>
      <a:accent2>
        <a:srgbClr val="F33735"/>
      </a:accent2>
      <a:accent3>
        <a:srgbClr val="3AD6B8"/>
      </a:accent3>
      <a:accent4>
        <a:srgbClr val="F55C5B"/>
      </a:accent4>
      <a:accent5>
        <a:srgbClr val="93B755"/>
      </a:accent5>
      <a:accent6>
        <a:srgbClr val="7F7F7F"/>
      </a:accent6>
      <a:hlink>
        <a:srgbClr val="D10E0C"/>
      </a:hlink>
      <a:folHlink>
        <a:srgbClr val="BBB487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8803</TotalTime>
  <Words>311</Words>
  <Application>Microsoft Office PowerPoint</Application>
  <PresentationFormat>自訂</PresentationFormat>
  <Paragraphs>65</Paragraphs>
  <Slides>7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4</vt:i4>
      </vt:variant>
      <vt:variant>
        <vt:lpstr>投影片標題</vt:lpstr>
      </vt:variant>
      <vt:variant>
        <vt:i4>7</vt:i4>
      </vt:variant>
    </vt:vector>
  </HeadingPairs>
  <TitlesOfParts>
    <vt:vector size="11" baseType="lpstr">
      <vt:lpstr>3_Office 佈景主題</vt:lpstr>
      <vt:lpstr>自訂設計</vt:lpstr>
      <vt:lpstr>2_Office 佈景主題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進入班級前準備</vt:lpstr>
      <vt:lpstr>感恩！祝福平安吉祥！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 Chang Yang</dc:creator>
  <cp:lastModifiedBy>Dai</cp:lastModifiedBy>
  <cp:revision>442</cp:revision>
  <dcterms:created xsi:type="dcterms:W3CDTF">2018-03-03T05:26:18Z</dcterms:created>
  <dcterms:modified xsi:type="dcterms:W3CDTF">2021-09-15T10:28:41Z</dcterms:modified>
</cp:coreProperties>
</file>